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0" r:id="rId5"/>
    <p:sldId id="259" r:id="rId6"/>
    <p:sldId id="258" r:id="rId7"/>
    <p:sldId id="257" r:id="rId8"/>
    <p:sldId id="262" r:id="rId9"/>
    <p:sldId id="263" r:id="rId10"/>
    <p:sldId id="265" r:id="rId11"/>
    <p:sldId id="266" r:id="rId12"/>
    <p:sldId id="261" r:id="rId13"/>
    <p:sldId id="267" r:id="rId14"/>
    <p:sldId id="268" r:id="rId15"/>
    <p:sldId id="269" r:id="rId16"/>
    <p:sldId id="271" r:id="rId17"/>
    <p:sldId id="270" r:id="rId18"/>
    <p:sldId id="27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1B59F-1072-2000-9B84-19A88D1D70E9}" v="360" dt="2021-03-17T16:39:20.067"/>
    <p1510:client id="{33AE018C-570E-4669-B9C6-A9798AD64FCC}" v="354" dt="2021-03-18T14:11:35.207"/>
    <p1510:client id="{4766B59F-60D4-2000-9B84-1C524F023CEE}" v="136" dt="2021-03-18T07:41:59.259"/>
    <p1510:client id="{5F4C4E44-A693-0A55-54CF-CF7F010F3DD6}" v="17" dt="2021-03-18T07:59:40.212"/>
    <p1510:client id="{72C72C6F-1E26-0CD5-68DF-A19A2EBA01BD}" v="44" dt="2021-03-18T09:03:50.626"/>
    <p1510:client id="{AB6E1CF9-D968-5928-192B-0E430BB48AF1}" v="11" dt="2021-03-18T14:10:10.749"/>
    <p1510:client id="{AC55C17A-9368-4532-A873-85C74E96C049}" v="194" dt="2021-03-17T15:56:34.890"/>
    <p1510:client id="{CD6AB59F-B094-2000-9B84-15F2414FBBDD}" v="4" dt="2021-03-18T08:49:08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A0213-9ABC-41AD-9EDA-26BD063C36DA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36BF2636-F2D3-42E5-A6BA-D5264902792C}">
      <dgm:prSet phldrT="[Texte]"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35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Actual Situation</a:t>
          </a:r>
        </a:p>
      </dgm:t>
    </dgm:pt>
    <dgm:pt modelId="{D1F42B84-F0B4-4927-AA29-7F872DE3AACB}" type="parTrans" cxnId="{F962B514-2406-4F07-AED1-15527D175901}">
      <dgm:prSet/>
      <dgm:spPr/>
      <dgm:t>
        <a:bodyPr/>
        <a:lstStyle/>
        <a:p>
          <a:endParaRPr lang="fr-FR"/>
        </a:p>
      </dgm:t>
    </dgm:pt>
    <dgm:pt modelId="{A785F5EC-964A-417B-85FB-59AE957BF777}" type="sibTrans" cxnId="{F962B514-2406-4F07-AED1-15527D175901}">
      <dgm:prSet/>
      <dgm:spPr/>
      <dgm:t>
        <a:bodyPr/>
        <a:lstStyle/>
        <a:p>
          <a:endParaRPr lang="fr-FR"/>
        </a:p>
      </dgm:t>
    </dgm:pt>
    <dgm:pt modelId="{8A623936-A47D-437D-BB76-9D970646D00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kern="1200">
              <a:latin typeface="Calibri" panose="020F0502020204030204"/>
              <a:ea typeface="+mn-ea"/>
              <a:cs typeface="+mn-cs"/>
            </a:rPr>
            <a:t>  Environmental focus</a:t>
          </a:r>
        </a:p>
      </dgm:t>
    </dgm:pt>
    <dgm:pt modelId="{88F58E49-00C8-4B4D-95D7-466B1EA914FD}" type="parTrans" cxnId="{A66C7E49-D062-4F5B-B477-953DDA1E4560}">
      <dgm:prSet/>
      <dgm:spPr/>
    </dgm:pt>
    <dgm:pt modelId="{F11B403E-0461-4A70-A400-3CD6E6F987E6}" type="sibTrans" cxnId="{A66C7E49-D062-4F5B-B477-953DDA1E4560}">
      <dgm:prSet/>
      <dgm:spPr/>
    </dgm:pt>
    <dgm:pt modelId="{07B3C5B6-5FF7-4115-985D-C5F998ECD75B}">
      <dgm:prSet phldr="0"/>
      <dgm:spPr/>
      <dgm:t>
        <a:bodyPr/>
        <a:lstStyle/>
        <a:p>
          <a:pPr rtl="0"/>
          <a:r>
            <a:rPr lang="en-US">
              <a:latin typeface="Calibri"/>
              <a:ea typeface="+mn-ea"/>
              <a:cs typeface="+mn-cs"/>
            </a:rPr>
            <a:t>Agricultural focus</a:t>
          </a:r>
        </a:p>
      </dgm:t>
    </dgm:pt>
    <dgm:pt modelId="{34C6F750-3F90-42E0-873D-018A82842382}" type="parTrans" cxnId="{4A204F65-18CA-4B46-8470-603DAD8CF3D8}">
      <dgm:prSet/>
      <dgm:spPr/>
    </dgm:pt>
    <dgm:pt modelId="{B9A5BD7E-2A09-4B3A-B94A-9519527E0241}" type="sibTrans" cxnId="{4A204F65-18CA-4B46-8470-603DAD8CF3D8}">
      <dgm:prSet/>
      <dgm:spPr/>
    </dgm:pt>
    <dgm:pt modelId="{0EC53EF4-524E-444A-A6A6-76B6B2E5C9D8}">
      <dgm:prSet phldr="0"/>
      <dgm:spPr/>
      <dgm:t>
        <a:bodyPr/>
        <a:lstStyle/>
        <a:p>
          <a:pPr rtl="0"/>
          <a:r>
            <a:rPr lang="en-US">
              <a:latin typeface="Calibri"/>
              <a:ea typeface="+mn-ea"/>
              <a:cs typeface="+mn-cs"/>
            </a:rPr>
            <a:t>Maritime focus</a:t>
          </a:r>
        </a:p>
      </dgm:t>
    </dgm:pt>
    <dgm:pt modelId="{902DB689-FCF9-49B7-B08B-349ECAC958B9}" type="parTrans" cxnId="{E6689119-FFD1-4B07-BCBB-ADB3315EB8C9}">
      <dgm:prSet/>
      <dgm:spPr/>
    </dgm:pt>
    <dgm:pt modelId="{2013D56F-5A6E-4166-A3D1-E285267EB034}" type="sibTrans" cxnId="{E6689119-FFD1-4B07-BCBB-ADB3315EB8C9}">
      <dgm:prSet/>
      <dgm:spPr/>
    </dgm:pt>
    <dgm:pt modelId="{B779AB40-7B10-461F-9177-831B84B838D7}" type="pres">
      <dgm:prSet presAssocID="{864A0213-9ABC-41AD-9EDA-26BD063C36DA}" presName="diagram" presStyleCnt="0">
        <dgm:presLayoutVars>
          <dgm:dir/>
          <dgm:resizeHandles val="exact"/>
        </dgm:presLayoutVars>
      </dgm:prSet>
      <dgm:spPr/>
    </dgm:pt>
    <dgm:pt modelId="{4B5A49D7-425C-48F7-A7A0-36D7E308B7C4}" type="pres">
      <dgm:prSet presAssocID="{36BF2636-F2D3-42E5-A6BA-D5264902792C}" presName="node" presStyleLbl="node1" presStyleIdx="0" presStyleCnt="4">
        <dgm:presLayoutVars>
          <dgm:bulletEnabled val="1"/>
        </dgm:presLayoutVars>
      </dgm:prSet>
      <dgm:spPr/>
    </dgm:pt>
    <dgm:pt modelId="{F8B07F5E-99B7-4F0B-BCCF-43152D6CB8AC}" type="pres">
      <dgm:prSet presAssocID="{A785F5EC-964A-417B-85FB-59AE957BF777}" presName="sibTrans" presStyleCnt="0"/>
      <dgm:spPr/>
    </dgm:pt>
    <dgm:pt modelId="{6CF75119-AEC5-4CF0-9111-FF90B20BD71C}" type="pres">
      <dgm:prSet presAssocID="{8A623936-A47D-437D-BB76-9D970646D006}" presName="node" presStyleLbl="node1" presStyleIdx="1" presStyleCnt="4">
        <dgm:presLayoutVars>
          <dgm:bulletEnabled val="1"/>
        </dgm:presLayoutVars>
      </dgm:prSet>
      <dgm:spPr/>
    </dgm:pt>
    <dgm:pt modelId="{8DA4F6C1-4F37-47A6-8DA0-B5509AE2B4B3}" type="pres">
      <dgm:prSet presAssocID="{F11B403E-0461-4A70-A400-3CD6E6F987E6}" presName="sibTrans" presStyleCnt="0"/>
      <dgm:spPr/>
    </dgm:pt>
    <dgm:pt modelId="{2628FF8D-910B-4346-9376-576A0654DA85}" type="pres">
      <dgm:prSet presAssocID="{0EC53EF4-524E-444A-A6A6-76B6B2E5C9D8}" presName="node" presStyleLbl="node1" presStyleIdx="2" presStyleCnt="4">
        <dgm:presLayoutVars>
          <dgm:bulletEnabled val="1"/>
        </dgm:presLayoutVars>
      </dgm:prSet>
      <dgm:spPr/>
    </dgm:pt>
    <dgm:pt modelId="{12D03394-7405-45F6-A657-3EA0E33CE0AE}" type="pres">
      <dgm:prSet presAssocID="{2013D56F-5A6E-4166-A3D1-E285267EB034}" presName="sibTrans" presStyleCnt="0"/>
      <dgm:spPr/>
    </dgm:pt>
    <dgm:pt modelId="{3BD8A1EE-8D80-4ABB-B862-85CF8FA805EE}" type="pres">
      <dgm:prSet presAssocID="{07B3C5B6-5FF7-4115-985D-C5F998ECD75B}" presName="node" presStyleLbl="node1" presStyleIdx="3" presStyleCnt="4">
        <dgm:presLayoutVars>
          <dgm:bulletEnabled val="1"/>
        </dgm:presLayoutVars>
      </dgm:prSet>
      <dgm:spPr/>
    </dgm:pt>
  </dgm:ptLst>
  <dgm:cxnLst>
    <dgm:cxn modelId="{F962B514-2406-4F07-AED1-15527D175901}" srcId="{864A0213-9ABC-41AD-9EDA-26BD063C36DA}" destId="{36BF2636-F2D3-42E5-A6BA-D5264902792C}" srcOrd="0" destOrd="0" parTransId="{D1F42B84-F0B4-4927-AA29-7F872DE3AACB}" sibTransId="{A785F5EC-964A-417B-85FB-59AE957BF777}"/>
    <dgm:cxn modelId="{E6689119-FFD1-4B07-BCBB-ADB3315EB8C9}" srcId="{864A0213-9ABC-41AD-9EDA-26BD063C36DA}" destId="{0EC53EF4-524E-444A-A6A6-76B6B2E5C9D8}" srcOrd="2" destOrd="0" parTransId="{902DB689-FCF9-49B7-B08B-349ECAC958B9}" sibTransId="{2013D56F-5A6E-4166-A3D1-E285267EB034}"/>
    <dgm:cxn modelId="{4A204F65-18CA-4B46-8470-603DAD8CF3D8}" srcId="{864A0213-9ABC-41AD-9EDA-26BD063C36DA}" destId="{07B3C5B6-5FF7-4115-985D-C5F998ECD75B}" srcOrd="3" destOrd="0" parTransId="{34C6F750-3F90-42E0-873D-018A82842382}" sibTransId="{B9A5BD7E-2A09-4B3A-B94A-9519527E0241}"/>
    <dgm:cxn modelId="{A66C7E49-D062-4F5B-B477-953DDA1E4560}" srcId="{864A0213-9ABC-41AD-9EDA-26BD063C36DA}" destId="{8A623936-A47D-437D-BB76-9D970646D006}" srcOrd="1" destOrd="0" parTransId="{88F58E49-00C8-4B4D-95D7-466B1EA914FD}" sibTransId="{F11B403E-0461-4A70-A400-3CD6E6F987E6}"/>
    <dgm:cxn modelId="{38638F6D-BD1E-4D9E-AEE8-0878C26EBBE3}" type="presOf" srcId="{07B3C5B6-5FF7-4115-985D-C5F998ECD75B}" destId="{3BD8A1EE-8D80-4ABB-B862-85CF8FA805EE}" srcOrd="0" destOrd="0" presId="urn:microsoft.com/office/officeart/2005/8/layout/default"/>
    <dgm:cxn modelId="{F9C273B9-B871-456F-A576-D20BB106C26C}" type="presOf" srcId="{0EC53EF4-524E-444A-A6A6-76B6B2E5C9D8}" destId="{2628FF8D-910B-4346-9376-576A0654DA85}" srcOrd="0" destOrd="0" presId="urn:microsoft.com/office/officeart/2005/8/layout/default"/>
    <dgm:cxn modelId="{8F9FDBDB-FA7F-40C7-891D-C68F97A79E45}" type="presOf" srcId="{8A623936-A47D-437D-BB76-9D970646D006}" destId="{6CF75119-AEC5-4CF0-9111-FF90B20BD71C}" srcOrd="0" destOrd="0" presId="urn:microsoft.com/office/officeart/2005/8/layout/default"/>
    <dgm:cxn modelId="{5159E4DD-DC1B-4D69-B335-3ACB60C1F6AE}" type="presOf" srcId="{864A0213-9ABC-41AD-9EDA-26BD063C36DA}" destId="{B779AB40-7B10-461F-9177-831B84B838D7}" srcOrd="0" destOrd="0" presId="urn:microsoft.com/office/officeart/2005/8/layout/default"/>
    <dgm:cxn modelId="{9F3499F0-24EA-4ED8-A8F7-1D664CFEE28E}" type="presOf" srcId="{36BF2636-F2D3-42E5-A6BA-D5264902792C}" destId="{4B5A49D7-425C-48F7-A7A0-36D7E308B7C4}" srcOrd="0" destOrd="0" presId="urn:microsoft.com/office/officeart/2005/8/layout/default"/>
    <dgm:cxn modelId="{0871B8AA-DD6B-433F-A04D-6563D42F1EBA}" type="presParOf" srcId="{B779AB40-7B10-461F-9177-831B84B838D7}" destId="{4B5A49D7-425C-48F7-A7A0-36D7E308B7C4}" srcOrd="0" destOrd="0" presId="urn:microsoft.com/office/officeart/2005/8/layout/default"/>
    <dgm:cxn modelId="{D75C6A38-2505-433E-9BDA-D0A820B8D17B}" type="presParOf" srcId="{B779AB40-7B10-461F-9177-831B84B838D7}" destId="{F8B07F5E-99B7-4F0B-BCCF-43152D6CB8AC}" srcOrd="1" destOrd="0" presId="urn:microsoft.com/office/officeart/2005/8/layout/default"/>
    <dgm:cxn modelId="{30DEC62F-B3EB-4EC4-8157-699570C83886}" type="presParOf" srcId="{B779AB40-7B10-461F-9177-831B84B838D7}" destId="{6CF75119-AEC5-4CF0-9111-FF90B20BD71C}" srcOrd="2" destOrd="0" presId="urn:microsoft.com/office/officeart/2005/8/layout/default"/>
    <dgm:cxn modelId="{E03EDA24-BAA0-4FA7-9A2E-B574182DFB53}" type="presParOf" srcId="{B779AB40-7B10-461F-9177-831B84B838D7}" destId="{8DA4F6C1-4F37-47A6-8DA0-B5509AE2B4B3}" srcOrd="3" destOrd="0" presId="urn:microsoft.com/office/officeart/2005/8/layout/default"/>
    <dgm:cxn modelId="{CD40C908-DBEC-49AC-A78D-773D82E410F7}" type="presParOf" srcId="{B779AB40-7B10-461F-9177-831B84B838D7}" destId="{2628FF8D-910B-4346-9376-576A0654DA85}" srcOrd="4" destOrd="0" presId="urn:microsoft.com/office/officeart/2005/8/layout/default"/>
    <dgm:cxn modelId="{16F72982-E7D7-4D7E-985E-4FA5DFFF2490}" type="presParOf" srcId="{B779AB40-7B10-461F-9177-831B84B838D7}" destId="{12D03394-7405-45F6-A657-3EA0E33CE0AE}" srcOrd="5" destOrd="0" presId="urn:microsoft.com/office/officeart/2005/8/layout/default"/>
    <dgm:cxn modelId="{1BEFE8F9-F6F5-4438-84AD-BB15438B2791}" type="presParOf" srcId="{B779AB40-7B10-461F-9177-831B84B838D7}" destId="{3BD8A1EE-8D80-4ABB-B862-85CF8FA805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33E6B-F349-40B7-B71F-C6D23DCDA112}" type="doc">
      <dgm:prSet loTypeId="urn:microsoft.com/office/officeart/2005/8/layout/hProcess7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64F4CBDE-3B62-4028-BC92-8DD6F2B4B210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 Water </a:t>
          </a:r>
          <a:r>
            <a:rPr lang="fr-FR" err="1">
              <a:latin typeface="+mn-lt"/>
            </a:rPr>
            <a:t>opportunities</a:t>
          </a:r>
          <a:endParaRPr lang="fr-FR">
            <a:latin typeface="+mn-lt"/>
          </a:endParaRPr>
        </a:p>
      </dgm:t>
    </dgm:pt>
    <dgm:pt modelId="{15AB14B8-6C69-4F76-9F1F-A0E4D41488CE}" type="parTrans" cxnId="{618DD570-6B0D-43EB-A91A-884E24F8D6F1}">
      <dgm:prSet/>
      <dgm:spPr/>
      <dgm:t>
        <a:bodyPr/>
        <a:lstStyle/>
        <a:p>
          <a:endParaRPr lang="fr-FR"/>
        </a:p>
      </dgm:t>
    </dgm:pt>
    <dgm:pt modelId="{D565A2B6-DEE6-437C-AE98-305A567D8563}" type="sibTrans" cxnId="{618DD570-6B0D-43EB-A91A-884E24F8D6F1}">
      <dgm:prSet/>
      <dgm:spPr/>
      <dgm:t>
        <a:bodyPr/>
        <a:lstStyle/>
        <a:p>
          <a:endParaRPr lang="fr-FR"/>
        </a:p>
      </dgm:t>
    </dgm:pt>
    <dgm:pt modelId="{9233585C-85E5-4FF1-B6AE-D6623003643E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 Waste </a:t>
          </a:r>
          <a:r>
            <a:rPr lang="fr-FR" err="1">
              <a:latin typeface="+mn-lt"/>
            </a:rPr>
            <a:t>opportunities</a:t>
          </a:r>
          <a:endParaRPr lang="fr-FR">
            <a:latin typeface="+mn-lt"/>
          </a:endParaRPr>
        </a:p>
      </dgm:t>
    </dgm:pt>
    <dgm:pt modelId="{2CC17015-CB08-4B39-BC52-D70D9BA2892D}" type="parTrans" cxnId="{13A785F9-AB12-4488-A150-FD5008A73F4E}">
      <dgm:prSet/>
      <dgm:spPr/>
      <dgm:t>
        <a:bodyPr/>
        <a:lstStyle/>
        <a:p>
          <a:endParaRPr lang="fr-FR"/>
        </a:p>
      </dgm:t>
    </dgm:pt>
    <dgm:pt modelId="{78DAFC3C-F83E-4557-871C-73A198A9808C}" type="sibTrans" cxnId="{13A785F9-AB12-4488-A150-FD5008A73F4E}">
      <dgm:prSet/>
      <dgm:spPr/>
      <dgm:t>
        <a:bodyPr/>
        <a:lstStyle/>
        <a:p>
          <a:endParaRPr lang="fr-FR"/>
        </a:p>
      </dgm:t>
    </dgm:pt>
    <dgm:pt modelId="{45FC1663-0CC6-476D-B002-601CB93977A2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 Air </a:t>
          </a:r>
          <a:r>
            <a:rPr lang="fr-FR" err="1">
              <a:latin typeface="+mn-lt"/>
            </a:rPr>
            <a:t>quality</a:t>
          </a:r>
          <a:r>
            <a:rPr lang="fr-FR">
              <a:latin typeface="+mn-lt"/>
            </a:rPr>
            <a:t> </a:t>
          </a:r>
          <a:r>
            <a:rPr lang="fr-FR" err="1">
              <a:latin typeface="+mn-lt"/>
            </a:rPr>
            <a:t>opportunities</a:t>
          </a:r>
          <a:endParaRPr lang="fr-FR">
            <a:latin typeface="+mn-lt"/>
          </a:endParaRPr>
        </a:p>
      </dgm:t>
    </dgm:pt>
    <dgm:pt modelId="{EFF67EC1-A57A-406B-A971-76048BC2AB32}" type="parTrans" cxnId="{421A1AC9-F1D4-4210-9C0F-DE1F7BF9066F}">
      <dgm:prSet/>
      <dgm:spPr/>
      <dgm:t>
        <a:bodyPr/>
        <a:lstStyle/>
        <a:p>
          <a:endParaRPr lang="fr-FR"/>
        </a:p>
      </dgm:t>
    </dgm:pt>
    <dgm:pt modelId="{8261F5AD-77E6-4B13-B07D-4A95FD0E2768}" type="sibTrans" cxnId="{421A1AC9-F1D4-4210-9C0F-DE1F7BF9066F}">
      <dgm:prSet/>
      <dgm:spPr/>
      <dgm:t>
        <a:bodyPr/>
        <a:lstStyle/>
        <a:p>
          <a:endParaRPr lang="fr-FR"/>
        </a:p>
      </dgm:t>
    </dgm:pt>
    <dgm:pt modelId="{62FF5322-D855-444F-8D3A-1C8C9C9CE76D}">
      <dgm:prSet phldrT="[Texte]" phldr="0"/>
      <dgm:spPr/>
      <dgm:t>
        <a:bodyPr/>
        <a:lstStyle/>
        <a:p>
          <a:pPr algn="l" rtl="0"/>
          <a:r>
            <a:rPr lang="en">
              <a:latin typeface="+mn-lt"/>
            </a:rPr>
            <a:t>Engineering / advice specializing in the realization
Inventories of pollutants or greenhouse gases to public actors or carbon balances for industrialists; </a:t>
          </a:r>
          <a:endParaRPr lang="fr-FR">
            <a:latin typeface="+mn-lt"/>
            <a:cs typeface="Calibri Light" panose="020F0302020204030204"/>
          </a:endParaRPr>
        </a:p>
      </dgm:t>
    </dgm:pt>
    <dgm:pt modelId="{9267320B-66F3-4CA8-AF37-E42611BDB162}" type="parTrans" cxnId="{134F2AE7-8A55-4C4F-B872-01F927DC01E7}">
      <dgm:prSet/>
      <dgm:spPr/>
      <dgm:t>
        <a:bodyPr/>
        <a:lstStyle/>
        <a:p>
          <a:endParaRPr lang="fr-FR"/>
        </a:p>
      </dgm:t>
    </dgm:pt>
    <dgm:pt modelId="{0AA0967C-12BA-40FF-B52C-A5C714ECE363}" type="sibTrans" cxnId="{134F2AE7-8A55-4C4F-B872-01F927DC01E7}">
      <dgm:prSet/>
      <dgm:spPr/>
      <dgm:t>
        <a:bodyPr/>
        <a:lstStyle/>
        <a:p>
          <a:endParaRPr lang="fr-FR"/>
        </a:p>
      </dgm:t>
    </dgm:pt>
    <dgm:pt modelId="{84372689-94DC-4DFD-839F-0D5C5EADB6AE}">
      <dgm:prSet phldr="0" custT="1"/>
      <dgm:spPr/>
      <dgm:t>
        <a:bodyPr/>
        <a:lstStyle/>
        <a:p>
          <a:pPr algn="l" rtl="0"/>
          <a:r>
            <a:rPr lang="fr-FR" sz="1800">
              <a:latin typeface="+mn-lt"/>
            </a:rPr>
            <a:t> Management and control </a:t>
          </a:r>
          <a:r>
            <a:rPr lang="fr-FR" sz="1800" err="1">
              <a:latin typeface="+mn-lt"/>
            </a:rPr>
            <a:t>tools</a:t>
          </a:r>
          <a:r>
            <a:rPr lang="fr-FR" sz="1800">
              <a:latin typeface="+mn-lt"/>
            </a:rPr>
            <a:t>; </a:t>
          </a:r>
        </a:p>
      </dgm:t>
    </dgm:pt>
    <dgm:pt modelId="{1F8AD8DB-79A0-492C-A436-97C3511060CC}" type="parTrans" cxnId="{288E48EF-D1EE-4EB7-B158-8BC3B64D1820}">
      <dgm:prSet/>
      <dgm:spPr/>
      <dgm:t>
        <a:bodyPr/>
        <a:lstStyle/>
        <a:p>
          <a:endParaRPr lang="fr-FR"/>
        </a:p>
      </dgm:t>
    </dgm:pt>
    <dgm:pt modelId="{BB0FF95C-C6A0-4D27-88A2-E8049217836C}" type="sibTrans" cxnId="{288E48EF-D1EE-4EB7-B158-8BC3B64D1820}">
      <dgm:prSet/>
      <dgm:spPr/>
      <dgm:t>
        <a:bodyPr/>
        <a:lstStyle/>
        <a:p>
          <a:endParaRPr lang="fr-FR"/>
        </a:p>
      </dgm:t>
    </dgm:pt>
    <dgm:pt modelId="{0BA676BC-33EF-4A59-9155-D9D952D47C4F}">
      <dgm:prSet phldr="0" custT="1"/>
      <dgm:spPr/>
      <dgm:t>
        <a:bodyPr/>
        <a:lstStyle/>
        <a:p>
          <a:pPr algn="l" rtl="0"/>
          <a:r>
            <a:rPr lang="fr-FR" sz="1800">
              <a:latin typeface="+mn-lt"/>
            </a:rPr>
            <a:t>Waste water </a:t>
          </a:r>
          <a:r>
            <a:rPr lang="fr-FR" sz="1800" err="1">
              <a:latin typeface="+mn-lt"/>
            </a:rPr>
            <a:t>treatment</a:t>
          </a:r>
          <a:r>
            <a:rPr lang="fr-FR" sz="1800">
              <a:latin typeface="+mn-lt"/>
            </a:rPr>
            <a:t> ;</a:t>
          </a:r>
        </a:p>
      </dgm:t>
    </dgm:pt>
    <dgm:pt modelId="{EEF1BD91-9CB2-4535-9F85-098B90292B65}" type="parTrans" cxnId="{BD8302C9-B094-48E7-B3DB-CA98434CF9F9}">
      <dgm:prSet/>
      <dgm:spPr/>
      <dgm:t>
        <a:bodyPr/>
        <a:lstStyle/>
        <a:p>
          <a:endParaRPr lang="fr-FR"/>
        </a:p>
      </dgm:t>
    </dgm:pt>
    <dgm:pt modelId="{A45FCC6A-2BFF-4598-BCD5-0CB023449212}" type="sibTrans" cxnId="{BD8302C9-B094-48E7-B3DB-CA98434CF9F9}">
      <dgm:prSet/>
      <dgm:spPr/>
      <dgm:t>
        <a:bodyPr/>
        <a:lstStyle/>
        <a:p>
          <a:endParaRPr lang="fr-FR"/>
        </a:p>
      </dgm:t>
    </dgm:pt>
    <dgm:pt modelId="{5B5BF1EB-5B7D-4829-9D00-422CE2EE87DC}">
      <dgm:prSet phldr="0" custT="1"/>
      <dgm:spPr/>
      <dgm:t>
        <a:bodyPr/>
        <a:lstStyle/>
        <a:p>
          <a:pPr algn="l" rtl="0"/>
          <a:r>
            <a:rPr lang="fr-FR" sz="1800">
              <a:latin typeface="+mn-lt"/>
            </a:rPr>
            <a:t>Leak treatment network;</a:t>
          </a:r>
        </a:p>
      </dgm:t>
    </dgm:pt>
    <dgm:pt modelId="{B759FAAA-D001-4EEB-BF90-78151911FE15}" type="parTrans" cxnId="{FA629A05-D86A-450B-B643-814557D92C86}">
      <dgm:prSet/>
      <dgm:spPr/>
      <dgm:t>
        <a:bodyPr/>
        <a:lstStyle/>
        <a:p>
          <a:endParaRPr lang="fr-FR"/>
        </a:p>
      </dgm:t>
    </dgm:pt>
    <dgm:pt modelId="{27ABC21D-C18C-4761-AA91-D08F5AB79061}" type="sibTrans" cxnId="{FA629A05-D86A-450B-B643-814557D92C86}">
      <dgm:prSet/>
      <dgm:spPr/>
      <dgm:t>
        <a:bodyPr/>
        <a:lstStyle/>
        <a:p>
          <a:endParaRPr lang="fr-FR"/>
        </a:p>
      </dgm:t>
    </dgm:pt>
    <dgm:pt modelId="{D2E9AD57-3653-4938-A43E-7CDE268D6635}">
      <dgm:prSet phldr="0" custT="1"/>
      <dgm:spPr/>
      <dgm:t>
        <a:bodyPr/>
        <a:lstStyle/>
        <a:p>
          <a:pPr algn="l" rtl="0"/>
          <a:r>
            <a:rPr lang="fr-FR" sz="1800">
              <a:latin typeface="+mn-lt"/>
            </a:rPr>
            <a:t>Service billing of potable water.</a:t>
          </a:r>
        </a:p>
      </dgm:t>
    </dgm:pt>
    <dgm:pt modelId="{62856300-BB7C-41B1-81D6-910EE15569EC}" type="parTrans" cxnId="{B5AF9F9B-A960-4C39-A034-FC0094530F39}">
      <dgm:prSet/>
      <dgm:spPr/>
      <dgm:t>
        <a:bodyPr/>
        <a:lstStyle/>
        <a:p>
          <a:endParaRPr lang="fr-FR"/>
        </a:p>
      </dgm:t>
    </dgm:pt>
    <dgm:pt modelId="{445AF75F-8904-43CA-9290-E68ED356CA3D}" type="sibTrans" cxnId="{B5AF9F9B-A960-4C39-A034-FC0094530F39}">
      <dgm:prSet/>
      <dgm:spPr/>
      <dgm:t>
        <a:bodyPr/>
        <a:lstStyle/>
        <a:p>
          <a:endParaRPr lang="fr-FR"/>
        </a:p>
      </dgm:t>
    </dgm:pt>
    <dgm:pt modelId="{2DA9DF24-D461-4223-9512-33F5B6F89ACA}">
      <dgm:prSet phldr="0" custT="1"/>
      <dgm:spPr/>
      <dgm:t>
        <a:bodyPr/>
        <a:lstStyle/>
        <a:p>
          <a:pPr algn="l" rtl="0"/>
          <a:r>
            <a:rPr lang="en" sz="1800">
              <a:latin typeface="+mn-lt"/>
            </a:rPr>
            <a:t>Selective sorting;</a:t>
          </a:r>
        </a:p>
      </dgm:t>
    </dgm:pt>
    <dgm:pt modelId="{47B146DC-462F-452D-8F09-B52DED137ADE}" type="parTrans" cxnId="{9F4B0F26-8951-496F-AEC4-8A35FA0A01FD}">
      <dgm:prSet/>
      <dgm:spPr/>
      <dgm:t>
        <a:bodyPr/>
        <a:lstStyle/>
        <a:p>
          <a:endParaRPr lang="fr-FR"/>
        </a:p>
      </dgm:t>
    </dgm:pt>
    <dgm:pt modelId="{F4C581C2-CA7C-44C4-A28B-86D3A2DEE36E}" type="sibTrans" cxnId="{9F4B0F26-8951-496F-AEC4-8A35FA0A01FD}">
      <dgm:prSet/>
      <dgm:spPr/>
      <dgm:t>
        <a:bodyPr/>
        <a:lstStyle/>
        <a:p>
          <a:endParaRPr lang="fr-FR"/>
        </a:p>
      </dgm:t>
    </dgm:pt>
    <dgm:pt modelId="{2B4E1488-EEA5-4BA4-B1AA-A4F01C49EE70}">
      <dgm:prSet phldr="0" custT="1"/>
      <dgm:spPr/>
      <dgm:t>
        <a:bodyPr/>
        <a:lstStyle/>
        <a:p>
          <a:pPr algn="l" rtl="0"/>
          <a:r>
            <a:rPr lang="en" sz="1800">
              <a:latin typeface="+mn-lt"/>
            </a:rPr>
            <a:t>Recycling;</a:t>
          </a:r>
        </a:p>
      </dgm:t>
    </dgm:pt>
    <dgm:pt modelId="{5C8D0043-B606-4112-870B-D03C2E544A5A}" type="parTrans" cxnId="{D9B8495D-9CC8-45E2-9BFB-CA6BC6326408}">
      <dgm:prSet/>
      <dgm:spPr/>
      <dgm:t>
        <a:bodyPr/>
        <a:lstStyle/>
        <a:p>
          <a:endParaRPr lang="fr-FR"/>
        </a:p>
      </dgm:t>
    </dgm:pt>
    <dgm:pt modelId="{FE13E367-1BA9-4C33-91C8-BE64D5292B25}" type="sibTrans" cxnId="{D9B8495D-9CC8-45E2-9BFB-CA6BC6326408}">
      <dgm:prSet/>
      <dgm:spPr/>
      <dgm:t>
        <a:bodyPr/>
        <a:lstStyle/>
        <a:p>
          <a:endParaRPr lang="fr-FR"/>
        </a:p>
      </dgm:t>
    </dgm:pt>
    <dgm:pt modelId="{F9567019-27F8-465C-8564-3BF5AC0B95FE}">
      <dgm:prSet phldr="0" custT="1"/>
      <dgm:spPr/>
      <dgm:t>
        <a:bodyPr/>
        <a:lstStyle/>
        <a:p>
          <a:pPr algn="l" rtl="0"/>
          <a:r>
            <a:rPr lang="en" sz="1800">
              <a:latin typeface="+mn-lt"/>
            </a:rPr>
            <a:t>Energy recovery from
waste; </a:t>
          </a:r>
        </a:p>
      </dgm:t>
    </dgm:pt>
    <dgm:pt modelId="{E22C28AD-95C5-4397-B56E-EE971331510F}" type="parTrans" cxnId="{10F24A6B-75A5-43BA-9CEB-BA8AC33C6A3C}">
      <dgm:prSet/>
      <dgm:spPr/>
      <dgm:t>
        <a:bodyPr/>
        <a:lstStyle/>
        <a:p>
          <a:endParaRPr lang="fr-FR"/>
        </a:p>
      </dgm:t>
    </dgm:pt>
    <dgm:pt modelId="{7C5B276B-E66A-45CA-8B0D-63186842D65C}" type="sibTrans" cxnId="{10F24A6B-75A5-43BA-9CEB-BA8AC33C6A3C}">
      <dgm:prSet/>
      <dgm:spPr/>
      <dgm:t>
        <a:bodyPr/>
        <a:lstStyle/>
        <a:p>
          <a:endParaRPr lang="fr-FR"/>
        </a:p>
      </dgm:t>
    </dgm:pt>
    <dgm:pt modelId="{38E89541-4B83-4967-9A69-1BFF359A2B58}">
      <dgm:prSet phldr="0" custT="1"/>
      <dgm:spPr/>
      <dgm:t>
        <a:bodyPr/>
        <a:lstStyle/>
        <a:p>
          <a:pPr algn="l" rtl="0"/>
          <a:r>
            <a:rPr lang="en" sz="1800">
              <a:latin typeface="+mn-lt"/>
            </a:rPr>
            <a:t>Toxic and dangerous waste management;</a:t>
          </a:r>
        </a:p>
      </dgm:t>
    </dgm:pt>
    <dgm:pt modelId="{1979047A-A0AE-4EDE-9B58-13B1C2F70953}" type="parTrans" cxnId="{1294AD3F-5355-4EB9-AC9C-EE092F043054}">
      <dgm:prSet/>
      <dgm:spPr/>
      <dgm:t>
        <a:bodyPr/>
        <a:lstStyle/>
        <a:p>
          <a:endParaRPr lang="fr-FR"/>
        </a:p>
      </dgm:t>
    </dgm:pt>
    <dgm:pt modelId="{72883CE2-CA6D-4843-BB9E-8CC6BC940424}" type="sibTrans" cxnId="{1294AD3F-5355-4EB9-AC9C-EE092F043054}">
      <dgm:prSet/>
      <dgm:spPr/>
      <dgm:t>
        <a:bodyPr/>
        <a:lstStyle/>
        <a:p>
          <a:endParaRPr lang="fr-FR"/>
        </a:p>
      </dgm:t>
    </dgm:pt>
    <dgm:pt modelId="{24D9D7CA-EFFB-4989-8346-5E2557E1065E}">
      <dgm:prSet phldr="0" custT="1"/>
      <dgm:spPr/>
      <dgm:t>
        <a:bodyPr/>
        <a:lstStyle/>
        <a:p>
          <a:pPr algn="l"/>
          <a:r>
            <a:rPr lang="en" sz="1800">
              <a:latin typeface="+mn-lt"/>
            </a:rPr>
            <a:t>Construction of units
green field treatment</a:t>
          </a:r>
          <a:r>
            <a:rPr lang="en" sz="1800">
              <a:latin typeface="+mn-lt"/>
              <a:cs typeface="+mn-lt"/>
            </a:rPr>
            <a:t>.</a:t>
          </a:r>
          <a:endParaRPr lang="fr-FR" sz="1800">
            <a:latin typeface="+mn-lt"/>
            <a:cs typeface="Calibri Light"/>
          </a:endParaRPr>
        </a:p>
      </dgm:t>
    </dgm:pt>
    <dgm:pt modelId="{283480E1-F95E-4277-8A52-44F5F3858826}" type="parTrans" cxnId="{EF69D313-A6AA-4CD0-86B4-3721CC56ABEC}">
      <dgm:prSet/>
      <dgm:spPr/>
      <dgm:t>
        <a:bodyPr/>
        <a:lstStyle/>
        <a:p>
          <a:endParaRPr lang="fr-FR"/>
        </a:p>
      </dgm:t>
    </dgm:pt>
    <dgm:pt modelId="{2F701079-DC91-4599-88F8-665D004183D7}" type="sibTrans" cxnId="{EF69D313-A6AA-4CD0-86B4-3721CC56ABEC}">
      <dgm:prSet/>
      <dgm:spPr/>
      <dgm:t>
        <a:bodyPr/>
        <a:lstStyle/>
        <a:p>
          <a:endParaRPr lang="fr-FR"/>
        </a:p>
      </dgm:t>
    </dgm:pt>
    <dgm:pt modelId="{935EB53D-F181-416B-B5F6-A30EED6F59C8}">
      <dgm:prSet phldr="0"/>
      <dgm:spPr/>
      <dgm:t>
        <a:bodyPr/>
        <a:lstStyle/>
        <a:p>
          <a:pPr algn="l" rtl="0"/>
          <a:r>
            <a:rPr lang="en">
              <a:latin typeface="+mn-lt"/>
            </a:rPr>
            <a:t>Tool development specialized for the measurement of the analysis of the quality of air and policy decision support public (surveillance, regulation and standardization);</a:t>
          </a:r>
          <a:endParaRPr lang="fr-FR">
            <a:latin typeface="+mn-lt"/>
            <a:cs typeface="Calibri Light" panose="020F0302020204030204"/>
          </a:endParaRPr>
        </a:p>
      </dgm:t>
    </dgm:pt>
    <dgm:pt modelId="{2C5D4F6C-E1B8-4944-8A89-8D75C70D08F4}" type="parTrans" cxnId="{A713B0C9-A6EA-4BA3-9F77-4215B74F8775}">
      <dgm:prSet/>
      <dgm:spPr/>
      <dgm:t>
        <a:bodyPr/>
        <a:lstStyle/>
        <a:p>
          <a:endParaRPr lang="fr-FR"/>
        </a:p>
      </dgm:t>
    </dgm:pt>
    <dgm:pt modelId="{43C92F68-B9C9-496D-870D-E2395D7A2906}" type="sibTrans" cxnId="{A713B0C9-A6EA-4BA3-9F77-4215B74F8775}">
      <dgm:prSet/>
      <dgm:spPr/>
      <dgm:t>
        <a:bodyPr/>
        <a:lstStyle/>
        <a:p>
          <a:endParaRPr lang="fr-FR"/>
        </a:p>
      </dgm:t>
    </dgm:pt>
    <dgm:pt modelId="{2767E33E-CFC2-402B-BBD6-1D0943E0E57C}">
      <dgm:prSet phldr="0"/>
      <dgm:spPr/>
      <dgm:t>
        <a:bodyPr/>
        <a:lstStyle/>
        <a:p>
          <a:pPr algn="l"/>
          <a:r>
            <a:rPr lang="en">
              <a:latin typeface="+mn-lt"/>
            </a:rPr>
            <a:t>Clean technologies and pollution control.</a:t>
          </a:r>
          <a:endParaRPr lang="fr-FR">
            <a:latin typeface="+mn-lt"/>
          </a:endParaRPr>
        </a:p>
      </dgm:t>
    </dgm:pt>
    <dgm:pt modelId="{B9829AAB-9BA4-4FF0-A2CA-170F6E86EE01}" type="parTrans" cxnId="{BDFA849F-36CA-40D7-ACD9-CEB1A772C71C}">
      <dgm:prSet/>
      <dgm:spPr/>
      <dgm:t>
        <a:bodyPr/>
        <a:lstStyle/>
        <a:p>
          <a:endParaRPr lang="fr-FR"/>
        </a:p>
      </dgm:t>
    </dgm:pt>
    <dgm:pt modelId="{3638BEB0-81CA-4617-9A58-9724D71FDAB4}" type="sibTrans" cxnId="{BDFA849F-36CA-40D7-ACD9-CEB1A772C71C}">
      <dgm:prSet/>
      <dgm:spPr/>
      <dgm:t>
        <a:bodyPr/>
        <a:lstStyle/>
        <a:p>
          <a:endParaRPr lang="fr-FR"/>
        </a:p>
      </dgm:t>
    </dgm:pt>
    <dgm:pt modelId="{49C83403-72DC-4846-8A65-AAA39C1E3898}" type="pres">
      <dgm:prSet presAssocID="{61033E6B-F349-40B7-B71F-C6D23DCDA112}" presName="Name0" presStyleCnt="0">
        <dgm:presLayoutVars>
          <dgm:dir/>
          <dgm:animLvl val="lvl"/>
          <dgm:resizeHandles val="exact"/>
        </dgm:presLayoutVars>
      </dgm:prSet>
      <dgm:spPr/>
    </dgm:pt>
    <dgm:pt modelId="{84255D4A-EFC3-4C33-A73A-A18B2C56D2C8}" type="pres">
      <dgm:prSet presAssocID="{64F4CBDE-3B62-4028-BC92-8DD6F2B4B210}" presName="compositeNode" presStyleCnt="0">
        <dgm:presLayoutVars>
          <dgm:bulletEnabled val="1"/>
        </dgm:presLayoutVars>
      </dgm:prSet>
      <dgm:spPr/>
    </dgm:pt>
    <dgm:pt modelId="{3D5EDF86-7B07-4EA9-BD61-51286CE3B351}" type="pres">
      <dgm:prSet presAssocID="{64F4CBDE-3B62-4028-BC92-8DD6F2B4B210}" presName="bgRect" presStyleLbl="node1" presStyleIdx="0" presStyleCnt="3"/>
      <dgm:spPr/>
    </dgm:pt>
    <dgm:pt modelId="{B68B5A93-F562-4AB0-8667-176C5B288B5D}" type="pres">
      <dgm:prSet presAssocID="{64F4CBDE-3B62-4028-BC92-8DD6F2B4B21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159573C-D3EA-422A-AE95-FE93178980DF}" type="pres">
      <dgm:prSet presAssocID="{64F4CBDE-3B62-4028-BC92-8DD6F2B4B210}" presName="childNode" presStyleLbl="node1" presStyleIdx="0" presStyleCnt="3">
        <dgm:presLayoutVars>
          <dgm:bulletEnabled val="1"/>
        </dgm:presLayoutVars>
      </dgm:prSet>
      <dgm:spPr/>
    </dgm:pt>
    <dgm:pt modelId="{A345A716-4671-475C-9F3E-1259F0CD7592}" type="pres">
      <dgm:prSet presAssocID="{D565A2B6-DEE6-437C-AE98-305A567D8563}" presName="hSp" presStyleCnt="0"/>
      <dgm:spPr/>
    </dgm:pt>
    <dgm:pt modelId="{30ABE16B-296E-4330-A843-259532975360}" type="pres">
      <dgm:prSet presAssocID="{D565A2B6-DEE6-437C-AE98-305A567D8563}" presName="vProcSp" presStyleCnt="0"/>
      <dgm:spPr/>
    </dgm:pt>
    <dgm:pt modelId="{2DA9B8D1-36FE-4A5C-81D8-A69D206357EF}" type="pres">
      <dgm:prSet presAssocID="{D565A2B6-DEE6-437C-AE98-305A567D8563}" presName="vSp1" presStyleCnt="0"/>
      <dgm:spPr/>
    </dgm:pt>
    <dgm:pt modelId="{8C22D1AA-03F8-4B1B-9F56-CA3F239D97C8}" type="pres">
      <dgm:prSet presAssocID="{D565A2B6-DEE6-437C-AE98-305A567D8563}" presName="simulatedConn" presStyleLbl="solidFgAcc1" presStyleIdx="0" presStyleCnt="2"/>
      <dgm:spPr/>
    </dgm:pt>
    <dgm:pt modelId="{FD468319-0566-42AC-842B-BDCD1CFCE412}" type="pres">
      <dgm:prSet presAssocID="{D565A2B6-DEE6-437C-AE98-305A567D8563}" presName="vSp2" presStyleCnt="0"/>
      <dgm:spPr/>
    </dgm:pt>
    <dgm:pt modelId="{1AD79144-185D-4F3E-A897-DD5B903FAF0F}" type="pres">
      <dgm:prSet presAssocID="{D565A2B6-DEE6-437C-AE98-305A567D8563}" presName="sibTrans" presStyleCnt="0"/>
      <dgm:spPr/>
    </dgm:pt>
    <dgm:pt modelId="{17F02985-70AC-4C69-8C63-BFE8CDB7C939}" type="pres">
      <dgm:prSet presAssocID="{9233585C-85E5-4FF1-B6AE-D6623003643E}" presName="compositeNode" presStyleCnt="0">
        <dgm:presLayoutVars>
          <dgm:bulletEnabled val="1"/>
        </dgm:presLayoutVars>
      </dgm:prSet>
      <dgm:spPr/>
    </dgm:pt>
    <dgm:pt modelId="{8A3FF58D-A684-4F5D-83A3-F2A2F4A9FC2F}" type="pres">
      <dgm:prSet presAssocID="{9233585C-85E5-4FF1-B6AE-D6623003643E}" presName="bgRect" presStyleLbl="node1" presStyleIdx="1" presStyleCnt="3"/>
      <dgm:spPr/>
    </dgm:pt>
    <dgm:pt modelId="{4D8B7190-5809-4B60-A772-B0858EBAB123}" type="pres">
      <dgm:prSet presAssocID="{9233585C-85E5-4FF1-B6AE-D6623003643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F16442F-A21B-43C4-9E82-FC70B23F286F}" type="pres">
      <dgm:prSet presAssocID="{9233585C-85E5-4FF1-B6AE-D6623003643E}" presName="childNode" presStyleLbl="node1" presStyleIdx="1" presStyleCnt="3">
        <dgm:presLayoutVars>
          <dgm:bulletEnabled val="1"/>
        </dgm:presLayoutVars>
      </dgm:prSet>
      <dgm:spPr/>
    </dgm:pt>
    <dgm:pt modelId="{504880E1-BBCB-4127-84FD-F8EB07CD1D39}" type="pres">
      <dgm:prSet presAssocID="{78DAFC3C-F83E-4557-871C-73A198A9808C}" presName="hSp" presStyleCnt="0"/>
      <dgm:spPr/>
    </dgm:pt>
    <dgm:pt modelId="{9E5620AD-9E1B-4441-B11D-CEB7349DC812}" type="pres">
      <dgm:prSet presAssocID="{78DAFC3C-F83E-4557-871C-73A198A9808C}" presName="vProcSp" presStyleCnt="0"/>
      <dgm:spPr/>
    </dgm:pt>
    <dgm:pt modelId="{0103484B-65DD-4B54-8AE2-A3E620735FDC}" type="pres">
      <dgm:prSet presAssocID="{78DAFC3C-F83E-4557-871C-73A198A9808C}" presName="vSp1" presStyleCnt="0"/>
      <dgm:spPr/>
    </dgm:pt>
    <dgm:pt modelId="{33DCD901-0509-4353-A33A-15ABFFCBEC20}" type="pres">
      <dgm:prSet presAssocID="{78DAFC3C-F83E-4557-871C-73A198A9808C}" presName="simulatedConn" presStyleLbl="solidFgAcc1" presStyleIdx="1" presStyleCnt="2"/>
      <dgm:spPr/>
    </dgm:pt>
    <dgm:pt modelId="{A389589B-719D-41BC-BF36-394989F09BE5}" type="pres">
      <dgm:prSet presAssocID="{78DAFC3C-F83E-4557-871C-73A198A9808C}" presName="vSp2" presStyleCnt="0"/>
      <dgm:spPr/>
    </dgm:pt>
    <dgm:pt modelId="{8F8C7123-001B-4392-9297-DC46F2DD7D5F}" type="pres">
      <dgm:prSet presAssocID="{78DAFC3C-F83E-4557-871C-73A198A9808C}" presName="sibTrans" presStyleCnt="0"/>
      <dgm:spPr/>
    </dgm:pt>
    <dgm:pt modelId="{FD0AC2A4-0E85-4026-817C-0B04F9644B48}" type="pres">
      <dgm:prSet presAssocID="{45FC1663-0CC6-476D-B002-601CB93977A2}" presName="compositeNode" presStyleCnt="0">
        <dgm:presLayoutVars>
          <dgm:bulletEnabled val="1"/>
        </dgm:presLayoutVars>
      </dgm:prSet>
      <dgm:spPr/>
    </dgm:pt>
    <dgm:pt modelId="{E3CC89F2-1C52-4EB3-97C1-707A1A5A2385}" type="pres">
      <dgm:prSet presAssocID="{45FC1663-0CC6-476D-B002-601CB93977A2}" presName="bgRect" presStyleLbl="node1" presStyleIdx="2" presStyleCnt="3"/>
      <dgm:spPr/>
    </dgm:pt>
    <dgm:pt modelId="{FA0E5212-083D-4E45-B24B-BE9795B6B8F8}" type="pres">
      <dgm:prSet presAssocID="{45FC1663-0CC6-476D-B002-601CB93977A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58A2770-DAF2-4D60-B7F2-C97DAFDFDE1E}" type="pres">
      <dgm:prSet presAssocID="{45FC1663-0CC6-476D-B002-601CB93977A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A629A05-D86A-450B-B643-814557D92C86}" srcId="{64F4CBDE-3B62-4028-BC92-8DD6F2B4B210}" destId="{5B5BF1EB-5B7D-4829-9D00-422CE2EE87DC}" srcOrd="2" destOrd="0" parTransId="{B759FAAA-D001-4EEB-BF90-78151911FE15}" sibTransId="{27ABC21D-C18C-4761-AA91-D08F5AB79061}"/>
    <dgm:cxn modelId="{3869450C-1014-4FE1-B0C9-B794201AA704}" type="presOf" srcId="{62FF5322-D855-444F-8D3A-1C8C9C9CE76D}" destId="{158A2770-DAF2-4D60-B7F2-C97DAFDFDE1E}" srcOrd="0" destOrd="0" presId="urn:microsoft.com/office/officeart/2005/8/layout/hProcess7"/>
    <dgm:cxn modelId="{60347A13-6DC2-4C86-ACC5-86BC09A8CC1B}" type="presOf" srcId="{38E89541-4B83-4967-9A69-1BFF359A2B58}" destId="{EF16442F-A21B-43C4-9E82-FC70B23F286F}" srcOrd="0" destOrd="3" presId="urn:microsoft.com/office/officeart/2005/8/layout/hProcess7"/>
    <dgm:cxn modelId="{EF69D313-A6AA-4CD0-86B4-3721CC56ABEC}" srcId="{9233585C-85E5-4FF1-B6AE-D6623003643E}" destId="{24D9D7CA-EFFB-4989-8346-5E2557E1065E}" srcOrd="4" destOrd="0" parTransId="{283480E1-F95E-4277-8A52-44F5F3858826}" sibTransId="{2F701079-DC91-4599-88F8-665D004183D7}"/>
    <dgm:cxn modelId="{55999218-9A69-4579-9359-CD1740A50338}" type="presOf" srcId="{0BA676BC-33EF-4A59-9155-D9D952D47C4F}" destId="{F159573C-D3EA-422A-AE95-FE93178980DF}" srcOrd="0" destOrd="1" presId="urn:microsoft.com/office/officeart/2005/8/layout/hProcess7"/>
    <dgm:cxn modelId="{9F4B0F26-8951-496F-AEC4-8A35FA0A01FD}" srcId="{9233585C-85E5-4FF1-B6AE-D6623003643E}" destId="{2DA9DF24-D461-4223-9512-33F5B6F89ACA}" srcOrd="0" destOrd="0" parTransId="{47B146DC-462F-452D-8F09-B52DED137ADE}" sibTransId="{F4C581C2-CA7C-44C4-A28B-86D3A2DEE36E}"/>
    <dgm:cxn modelId="{1294AD3F-5355-4EB9-AC9C-EE092F043054}" srcId="{9233585C-85E5-4FF1-B6AE-D6623003643E}" destId="{38E89541-4B83-4967-9A69-1BFF359A2B58}" srcOrd="3" destOrd="0" parTransId="{1979047A-A0AE-4EDE-9B58-13B1C2F70953}" sibTransId="{72883CE2-CA6D-4843-BB9E-8CC6BC940424}"/>
    <dgm:cxn modelId="{D9B8495D-9CC8-45E2-9BFB-CA6BC6326408}" srcId="{9233585C-85E5-4FF1-B6AE-D6623003643E}" destId="{2B4E1488-EEA5-4BA4-B1AA-A4F01C49EE70}" srcOrd="1" destOrd="0" parTransId="{5C8D0043-B606-4112-870B-D03C2E544A5A}" sibTransId="{FE13E367-1BA9-4C33-91C8-BE64D5292B25}"/>
    <dgm:cxn modelId="{DAF90241-D94B-4351-A10A-9FCC738A1AB4}" type="presOf" srcId="{64F4CBDE-3B62-4028-BC92-8DD6F2B4B210}" destId="{3D5EDF86-7B07-4EA9-BD61-51286CE3B351}" srcOrd="0" destOrd="0" presId="urn:microsoft.com/office/officeart/2005/8/layout/hProcess7"/>
    <dgm:cxn modelId="{5C6A016A-0A67-40E6-8183-37B086A05CB2}" type="presOf" srcId="{84372689-94DC-4DFD-839F-0D5C5EADB6AE}" destId="{F159573C-D3EA-422A-AE95-FE93178980DF}" srcOrd="0" destOrd="0" presId="urn:microsoft.com/office/officeart/2005/8/layout/hProcess7"/>
    <dgm:cxn modelId="{10F24A6B-75A5-43BA-9CEB-BA8AC33C6A3C}" srcId="{9233585C-85E5-4FF1-B6AE-D6623003643E}" destId="{F9567019-27F8-465C-8564-3BF5AC0B95FE}" srcOrd="2" destOrd="0" parTransId="{E22C28AD-95C5-4397-B56E-EE971331510F}" sibTransId="{7C5B276B-E66A-45CA-8B0D-63186842D65C}"/>
    <dgm:cxn modelId="{E2800A6D-89F6-408B-9CCE-AD024639BD49}" type="presOf" srcId="{61033E6B-F349-40B7-B71F-C6D23DCDA112}" destId="{49C83403-72DC-4846-8A65-AAA39C1E3898}" srcOrd="0" destOrd="0" presId="urn:microsoft.com/office/officeart/2005/8/layout/hProcess7"/>
    <dgm:cxn modelId="{BB30726D-6DE0-436D-AA81-6A3F7E0B50D2}" type="presOf" srcId="{5B5BF1EB-5B7D-4829-9D00-422CE2EE87DC}" destId="{F159573C-D3EA-422A-AE95-FE93178980DF}" srcOrd="0" destOrd="2" presId="urn:microsoft.com/office/officeart/2005/8/layout/hProcess7"/>
    <dgm:cxn modelId="{618DD570-6B0D-43EB-A91A-884E24F8D6F1}" srcId="{61033E6B-F349-40B7-B71F-C6D23DCDA112}" destId="{64F4CBDE-3B62-4028-BC92-8DD6F2B4B210}" srcOrd="0" destOrd="0" parTransId="{15AB14B8-6C69-4F76-9F1F-A0E4D41488CE}" sibTransId="{D565A2B6-DEE6-437C-AE98-305A567D8563}"/>
    <dgm:cxn modelId="{6FE1FB8F-BA54-474F-A0D6-AB17D4A0AD53}" type="presOf" srcId="{D2E9AD57-3653-4938-A43E-7CDE268D6635}" destId="{F159573C-D3EA-422A-AE95-FE93178980DF}" srcOrd="0" destOrd="3" presId="urn:microsoft.com/office/officeart/2005/8/layout/hProcess7"/>
    <dgm:cxn modelId="{41C7D099-CE19-46E4-9FEE-51E923FF2F51}" type="presOf" srcId="{2767E33E-CFC2-402B-BBD6-1D0943E0E57C}" destId="{158A2770-DAF2-4D60-B7F2-C97DAFDFDE1E}" srcOrd="0" destOrd="2" presId="urn:microsoft.com/office/officeart/2005/8/layout/hProcess7"/>
    <dgm:cxn modelId="{B5AF9F9B-A960-4C39-A034-FC0094530F39}" srcId="{64F4CBDE-3B62-4028-BC92-8DD6F2B4B210}" destId="{D2E9AD57-3653-4938-A43E-7CDE268D6635}" srcOrd="3" destOrd="0" parTransId="{62856300-BB7C-41B1-81D6-910EE15569EC}" sibTransId="{445AF75F-8904-43CA-9290-E68ED356CA3D}"/>
    <dgm:cxn modelId="{BDFA849F-36CA-40D7-ACD9-CEB1A772C71C}" srcId="{45FC1663-0CC6-476D-B002-601CB93977A2}" destId="{2767E33E-CFC2-402B-BBD6-1D0943E0E57C}" srcOrd="2" destOrd="0" parTransId="{B9829AAB-9BA4-4FF0-A2CA-170F6E86EE01}" sibTransId="{3638BEB0-81CA-4617-9A58-9724D71FDAB4}"/>
    <dgm:cxn modelId="{522F6CA2-0517-48D3-8D18-37EAA31C6FBE}" type="presOf" srcId="{24D9D7CA-EFFB-4989-8346-5E2557E1065E}" destId="{EF16442F-A21B-43C4-9E82-FC70B23F286F}" srcOrd="0" destOrd="4" presId="urn:microsoft.com/office/officeart/2005/8/layout/hProcess7"/>
    <dgm:cxn modelId="{BAE6E2A8-37BF-40E9-8A73-744923BD10E3}" type="presOf" srcId="{9233585C-85E5-4FF1-B6AE-D6623003643E}" destId="{4D8B7190-5809-4B60-A772-B0858EBAB123}" srcOrd="1" destOrd="0" presId="urn:microsoft.com/office/officeart/2005/8/layout/hProcess7"/>
    <dgm:cxn modelId="{AECEFBBA-F25F-457C-81C8-AE9EAF67A55C}" type="presOf" srcId="{935EB53D-F181-416B-B5F6-A30EED6F59C8}" destId="{158A2770-DAF2-4D60-B7F2-C97DAFDFDE1E}" srcOrd="0" destOrd="1" presId="urn:microsoft.com/office/officeart/2005/8/layout/hProcess7"/>
    <dgm:cxn modelId="{396AC8BC-ED30-48F8-A9F9-A42A0B8F08EA}" type="presOf" srcId="{F9567019-27F8-465C-8564-3BF5AC0B95FE}" destId="{EF16442F-A21B-43C4-9E82-FC70B23F286F}" srcOrd="0" destOrd="2" presId="urn:microsoft.com/office/officeart/2005/8/layout/hProcess7"/>
    <dgm:cxn modelId="{23EF1ABF-B97E-42A6-90E5-5D5CCAA2C1E7}" type="presOf" srcId="{45FC1663-0CC6-476D-B002-601CB93977A2}" destId="{FA0E5212-083D-4E45-B24B-BE9795B6B8F8}" srcOrd="1" destOrd="0" presId="urn:microsoft.com/office/officeart/2005/8/layout/hProcess7"/>
    <dgm:cxn modelId="{39D632BF-4F76-451B-837E-84443D5E36B5}" type="presOf" srcId="{2B4E1488-EEA5-4BA4-B1AA-A4F01C49EE70}" destId="{EF16442F-A21B-43C4-9E82-FC70B23F286F}" srcOrd="0" destOrd="1" presId="urn:microsoft.com/office/officeart/2005/8/layout/hProcess7"/>
    <dgm:cxn modelId="{BD8302C9-B094-48E7-B3DB-CA98434CF9F9}" srcId="{64F4CBDE-3B62-4028-BC92-8DD6F2B4B210}" destId="{0BA676BC-33EF-4A59-9155-D9D952D47C4F}" srcOrd="1" destOrd="0" parTransId="{EEF1BD91-9CB2-4535-9F85-098B90292B65}" sibTransId="{A45FCC6A-2BFF-4598-BCD5-0CB023449212}"/>
    <dgm:cxn modelId="{421A1AC9-F1D4-4210-9C0F-DE1F7BF9066F}" srcId="{61033E6B-F349-40B7-B71F-C6D23DCDA112}" destId="{45FC1663-0CC6-476D-B002-601CB93977A2}" srcOrd="2" destOrd="0" parTransId="{EFF67EC1-A57A-406B-A971-76048BC2AB32}" sibTransId="{8261F5AD-77E6-4B13-B07D-4A95FD0E2768}"/>
    <dgm:cxn modelId="{A713B0C9-A6EA-4BA3-9F77-4215B74F8775}" srcId="{45FC1663-0CC6-476D-B002-601CB93977A2}" destId="{935EB53D-F181-416B-B5F6-A30EED6F59C8}" srcOrd="1" destOrd="0" parTransId="{2C5D4F6C-E1B8-4944-8A89-8D75C70D08F4}" sibTransId="{43C92F68-B9C9-496D-870D-E2395D7A2906}"/>
    <dgm:cxn modelId="{99A995CE-7A66-4027-950C-51FD0E44E5A6}" type="presOf" srcId="{45FC1663-0CC6-476D-B002-601CB93977A2}" destId="{E3CC89F2-1C52-4EB3-97C1-707A1A5A2385}" srcOrd="0" destOrd="0" presId="urn:microsoft.com/office/officeart/2005/8/layout/hProcess7"/>
    <dgm:cxn modelId="{33A15DDD-BC5A-4974-96FC-E0CCBF10B952}" type="presOf" srcId="{9233585C-85E5-4FF1-B6AE-D6623003643E}" destId="{8A3FF58D-A684-4F5D-83A3-F2A2F4A9FC2F}" srcOrd="0" destOrd="0" presId="urn:microsoft.com/office/officeart/2005/8/layout/hProcess7"/>
    <dgm:cxn modelId="{858122DE-75AC-42DC-8580-08854D46A8C0}" type="presOf" srcId="{2DA9DF24-D461-4223-9512-33F5B6F89ACA}" destId="{EF16442F-A21B-43C4-9E82-FC70B23F286F}" srcOrd="0" destOrd="0" presId="urn:microsoft.com/office/officeart/2005/8/layout/hProcess7"/>
    <dgm:cxn modelId="{134F2AE7-8A55-4C4F-B872-01F927DC01E7}" srcId="{45FC1663-0CC6-476D-B002-601CB93977A2}" destId="{62FF5322-D855-444F-8D3A-1C8C9C9CE76D}" srcOrd="0" destOrd="0" parTransId="{9267320B-66F3-4CA8-AF37-E42611BDB162}" sibTransId="{0AA0967C-12BA-40FF-B52C-A5C714ECE363}"/>
    <dgm:cxn modelId="{288E48EF-D1EE-4EB7-B158-8BC3B64D1820}" srcId="{64F4CBDE-3B62-4028-BC92-8DD6F2B4B210}" destId="{84372689-94DC-4DFD-839F-0D5C5EADB6AE}" srcOrd="0" destOrd="0" parTransId="{1F8AD8DB-79A0-492C-A436-97C3511060CC}" sibTransId="{BB0FF95C-C6A0-4D27-88A2-E8049217836C}"/>
    <dgm:cxn modelId="{F23A15F2-3558-4FBF-A25D-84CD82096E09}" type="presOf" srcId="{64F4CBDE-3B62-4028-BC92-8DD6F2B4B210}" destId="{B68B5A93-F562-4AB0-8667-176C5B288B5D}" srcOrd="1" destOrd="0" presId="urn:microsoft.com/office/officeart/2005/8/layout/hProcess7"/>
    <dgm:cxn modelId="{13A785F9-AB12-4488-A150-FD5008A73F4E}" srcId="{61033E6B-F349-40B7-B71F-C6D23DCDA112}" destId="{9233585C-85E5-4FF1-B6AE-D6623003643E}" srcOrd="1" destOrd="0" parTransId="{2CC17015-CB08-4B39-BC52-D70D9BA2892D}" sibTransId="{78DAFC3C-F83E-4557-871C-73A198A9808C}"/>
    <dgm:cxn modelId="{311F1997-A201-417B-B26D-ED2FF60E0225}" type="presParOf" srcId="{49C83403-72DC-4846-8A65-AAA39C1E3898}" destId="{84255D4A-EFC3-4C33-A73A-A18B2C56D2C8}" srcOrd="0" destOrd="0" presId="urn:microsoft.com/office/officeart/2005/8/layout/hProcess7"/>
    <dgm:cxn modelId="{7356B703-F6D9-4B85-8446-1FF38B6776DB}" type="presParOf" srcId="{84255D4A-EFC3-4C33-A73A-A18B2C56D2C8}" destId="{3D5EDF86-7B07-4EA9-BD61-51286CE3B351}" srcOrd="0" destOrd="0" presId="urn:microsoft.com/office/officeart/2005/8/layout/hProcess7"/>
    <dgm:cxn modelId="{F42DD6C1-09C4-45DF-8A8F-407C3ADDCB45}" type="presParOf" srcId="{84255D4A-EFC3-4C33-A73A-A18B2C56D2C8}" destId="{B68B5A93-F562-4AB0-8667-176C5B288B5D}" srcOrd="1" destOrd="0" presId="urn:microsoft.com/office/officeart/2005/8/layout/hProcess7"/>
    <dgm:cxn modelId="{65A7D4DF-4E7C-40EB-B9D1-57FB7E2F187A}" type="presParOf" srcId="{84255D4A-EFC3-4C33-A73A-A18B2C56D2C8}" destId="{F159573C-D3EA-422A-AE95-FE93178980DF}" srcOrd="2" destOrd="0" presId="urn:microsoft.com/office/officeart/2005/8/layout/hProcess7"/>
    <dgm:cxn modelId="{8279E8A4-8253-4084-9814-E6F1D4051621}" type="presParOf" srcId="{49C83403-72DC-4846-8A65-AAA39C1E3898}" destId="{A345A716-4671-475C-9F3E-1259F0CD7592}" srcOrd="1" destOrd="0" presId="urn:microsoft.com/office/officeart/2005/8/layout/hProcess7"/>
    <dgm:cxn modelId="{E85202DF-D3F1-4EFD-8890-8CA71CD8B364}" type="presParOf" srcId="{49C83403-72DC-4846-8A65-AAA39C1E3898}" destId="{30ABE16B-296E-4330-A843-259532975360}" srcOrd="2" destOrd="0" presId="urn:microsoft.com/office/officeart/2005/8/layout/hProcess7"/>
    <dgm:cxn modelId="{1902F026-EB8B-419C-854A-50E9A00F7ED0}" type="presParOf" srcId="{30ABE16B-296E-4330-A843-259532975360}" destId="{2DA9B8D1-36FE-4A5C-81D8-A69D206357EF}" srcOrd="0" destOrd="0" presId="urn:microsoft.com/office/officeart/2005/8/layout/hProcess7"/>
    <dgm:cxn modelId="{6B0971AB-1021-45AE-8B73-863CFA8F68FC}" type="presParOf" srcId="{30ABE16B-296E-4330-A843-259532975360}" destId="{8C22D1AA-03F8-4B1B-9F56-CA3F239D97C8}" srcOrd="1" destOrd="0" presId="urn:microsoft.com/office/officeart/2005/8/layout/hProcess7"/>
    <dgm:cxn modelId="{B909A956-6F03-4BC0-A16F-4DE67D3AA8A3}" type="presParOf" srcId="{30ABE16B-296E-4330-A843-259532975360}" destId="{FD468319-0566-42AC-842B-BDCD1CFCE412}" srcOrd="2" destOrd="0" presId="urn:microsoft.com/office/officeart/2005/8/layout/hProcess7"/>
    <dgm:cxn modelId="{55527A77-6B14-48AC-AF7E-BCCD01404E9F}" type="presParOf" srcId="{49C83403-72DC-4846-8A65-AAA39C1E3898}" destId="{1AD79144-185D-4F3E-A897-DD5B903FAF0F}" srcOrd="3" destOrd="0" presId="urn:microsoft.com/office/officeart/2005/8/layout/hProcess7"/>
    <dgm:cxn modelId="{4BD881C6-820B-4CA8-8B54-207890141DE1}" type="presParOf" srcId="{49C83403-72DC-4846-8A65-AAA39C1E3898}" destId="{17F02985-70AC-4C69-8C63-BFE8CDB7C939}" srcOrd="4" destOrd="0" presId="urn:microsoft.com/office/officeart/2005/8/layout/hProcess7"/>
    <dgm:cxn modelId="{1F189BD3-880E-4140-8F66-930C8C0D795A}" type="presParOf" srcId="{17F02985-70AC-4C69-8C63-BFE8CDB7C939}" destId="{8A3FF58D-A684-4F5D-83A3-F2A2F4A9FC2F}" srcOrd="0" destOrd="0" presId="urn:microsoft.com/office/officeart/2005/8/layout/hProcess7"/>
    <dgm:cxn modelId="{7EDE5B5F-49FB-44ED-A417-A6F6923276D9}" type="presParOf" srcId="{17F02985-70AC-4C69-8C63-BFE8CDB7C939}" destId="{4D8B7190-5809-4B60-A772-B0858EBAB123}" srcOrd="1" destOrd="0" presId="urn:microsoft.com/office/officeart/2005/8/layout/hProcess7"/>
    <dgm:cxn modelId="{13F91C94-B357-457F-A104-F3203E2A0287}" type="presParOf" srcId="{17F02985-70AC-4C69-8C63-BFE8CDB7C939}" destId="{EF16442F-A21B-43C4-9E82-FC70B23F286F}" srcOrd="2" destOrd="0" presId="urn:microsoft.com/office/officeart/2005/8/layout/hProcess7"/>
    <dgm:cxn modelId="{9FA7A1C7-1CF7-4185-BD57-400C8AFDE6DB}" type="presParOf" srcId="{49C83403-72DC-4846-8A65-AAA39C1E3898}" destId="{504880E1-BBCB-4127-84FD-F8EB07CD1D39}" srcOrd="5" destOrd="0" presId="urn:microsoft.com/office/officeart/2005/8/layout/hProcess7"/>
    <dgm:cxn modelId="{FDF0E077-7834-4EAF-9644-DE16541922AF}" type="presParOf" srcId="{49C83403-72DC-4846-8A65-AAA39C1E3898}" destId="{9E5620AD-9E1B-4441-B11D-CEB7349DC812}" srcOrd="6" destOrd="0" presId="urn:microsoft.com/office/officeart/2005/8/layout/hProcess7"/>
    <dgm:cxn modelId="{03DF28C6-7D3C-4799-90A3-C4E1386057EA}" type="presParOf" srcId="{9E5620AD-9E1B-4441-B11D-CEB7349DC812}" destId="{0103484B-65DD-4B54-8AE2-A3E620735FDC}" srcOrd="0" destOrd="0" presId="urn:microsoft.com/office/officeart/2005/8/layout/hProcess7"/>
    <dgm:cxn modelId="{14DBF56E-672F-4638-9947-08533192BF2B}" type="presParOf" srcId="{9E5620AD-9E1B-4441-B11D-CEB7349DC812}" destId="{33DCD901-0509-4353-A33A-15ABFFCBEC20}" srcOrd="1" destOrd="0" presId="urn:microsoft.com/office/officeart/2005/8/layout/hProcess7"/>
    <dgm:cxn modelId="{31EC72F4-E52B-42D1-A7B2-3CC7D305C334}" type="presParOf" srcId="{9E5620AD-9E1B-4441-B11D-CEB7349DC812}" destId="{A389589B-719D-41BC-BF36-394989F09BE5}" srcOrd="2" destOrd="0" presId="urn:microsoft.com/office/officeart/2005/8/layout/hProcess7"/>
    <dgm:cxn modelId="{E7FFB098-CE3E-4AF7-8E65-9AB485A1DE56}" type="presParOf" srcId="{49C83403-72DC-4846-8A65-AAA39C1E3898}" destId="{8F8C7123-001B-4392-9297-DC46F2DD7D5F}" srcOrd="7" destOrd="0" presId="urn:microsoft.com/office/officeart/2005/8/layout/hProcess7"/>
    <dgm:cxn modelId="{1B9F4B30-DD1F-4313-9581-3D06DDFC2E0F}" type="presParOf" srcId="{49C83403-72DC-4846-8A65-AAA39C1E3898}" destId="{FD0AC2A4-0E85-4026-817C-0B04F9644B48}" srcOrd="8" destOrd="0" presId="urn:microsoft.com/office/officeart/2005/8/layout/hProcess7"/>
    <dgm:cxn modelId="{461DC778-9B59-4475-88E5-382F445B980D}" type="presParOf" srcId="{FD0AC2A4-0E85-4026-817C-0B04F9644B48}" destId="{E3CC89F2-1C52-4EB3-97C1-707A1A5A2385}" srcOrd="0" destOrd="0" presId="urn:microsoft.com/office/officeart/2005/8/layout/hProcess7"/>
    <dgm:cxn modelId="{F5D11DF6-4F75-4847-9770-5372A1176D26}" type="presParOf" srcId="{FD0AC2A4-0E85-4026-817C-0B04F9644B48}" destId="{FA0E5212-083D-4E45-B24B-BE9795B6B8F8}" srcOrd="1" destOrd="0" presId="urn:microsoft.com/office/officeart/2005/8/layout/hProcess7"/>
    <dgm:cxn modelId="{97F0BD16-EA9A-47E1-A2C9-B0D796477B5D}" type="presParOf" srcId="{FD0AC2A4-0E85-4026-817C-0B04F9644B48}" destId="{158A2770-DAF2-4D60-B7F2-C97DAFDFDE1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33E6B-F349-40B7-B71F-C6D23DCDA112}" type="doc">
      <dgm:prSet loTypeId="urn:microsoft.com/office/officeart/2005/8/layout/hProcess7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64F4CBDE-3B62-4028-BC92-8DD6F2B4B210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Agricultural </a:t>
          </a:r>
          <a:r>
            <a:rPr lang="fr-FR" err="1">
              <a:latin typeface="+mn-lt"/>
            </a:rPr>
            <a:t>opportunities</a:t>
          </a:r>
          <a:endParaRPr lang="fr-FR">
            <a:latin typeface="+mn-lt"/>
          </a:endParaRPr>
        </a:p>
      </dgm:t>
    </dgm:pt>
    <dgm:pt modelId="{15AB14B8-6C69-4F76-9F1F-A0E4D41488CE}" type="parTrans" cxnId="{618DD570-6B0D-43EB-A91A-884E24F8D6F1}">
      <dgm:prSet/>
      <dgm:spPr/>
      <dgm:t>
        <a:bodyPr/>
        <a:lstStyle/>
        <a:p>
          <a:endParaRPr lang="fr-FR"/>
        </a:p>
      </dgm:t>
    </dgm:pt>
    <dgm:pt modelId="{D565A2B6-DEE6-437C-AE98-305A567D8563}" type="sibTrans" cxnId="{618DD570-6B0D-43EB-A91A-884E24F8D6F1}">
      <dgm:prSet/>
      <dgm:spPr/>
      <dgm:t>
        <a:bodyPr/>
        <a:lstStyle/>
        <a:p>
          <a:endParaRPr lang="fr-FR"/>
        </a:p>
      </dgm:t>
    </dgm:pt>
    <dgm:pt modelId="{84372689-94DC-4DFD-839F-0D5C5EADB6AE}">
      <dgm:prSet phldr="0" custT="1"/>
      <dgm:spPr/>
      <dgm:t>
        <a:bodyPr/>
        <a:lstStyle/>
        <a:p>
          <a:pPr algn="l" rtl="0"/>
          <a:r>
            <a:rPr lang="fr-FR" sz="1800">
              <a:latin typeface="+mn-lt"/>
            </a:rPr>
            <a:t> Drones (mapping, </a:t>
          </a:r>
          <a:r>
            <a:rPr lang="fr-FR" sz="1800" err="1">
              <a:latin typeface="+mn-lt"/>
            </a:rPr>
            <a:t>spraying</a:t>
          </a:r>
          <a:r>
            <a:rPr lang="fr-FR" sz="1800">
              <a:latin typeface="+mn-lt"/>
            </a:rPr>
            <a:t>, </a:t>
          </a:r>
          <a:r>
            <a:rPr lang="fr-FR" sz="1800" err="1">
              <a:latin typeface="+mn-lt"/>
            </a:rPr>
            <a:t>sowing</a:t>
          </a:r>
          <a:r>
            <a:rPr lang="fr-FR" sz="1800">
              <a:latin typeface="+mn-lt"/>
            </a:rPr>
            <a:t>)</a:t>
          </a:r>
        </a:p>
      </dgm:t>
    </dgm:pt>
    <dgm:pt modelId="{1F8AD8DB-79A0-492C-A436-97C3511060CC}" type="parTrans" cxnId="{288E48EF-D1EE-4EB7-B158-8BC3B64D1820}">
      <dgm:prSet/>
      <dgm:spPr/>
      <dgm:t>
        <a:bodyPr/>
        <a:lstStyle/>
        <a:p>
          <a:endParaRPr lang="fr-FR"/>
        </a:p>
      </dgm:t>
    </dgm:pt>
    <dgm:pt modelId="{BB0FF95C-C6A0-4D27-88A2-E8049217836C}" type="sibTrans" cxnId="{288E48EF-D1EE-4EB7-B158-8BC3B64D1820}">
      <dgm:prSet/>
      <dgm:spPr/>
      <dgm:t>
        <a:bodyPr/>
        <a:lstStyle/>
        <a:p>
          <a:endParaRPr lang="fr-FR"/>
        </a:p>
      </dgm:t>
    </dgm:pt>
    <dgm:pt modelId="{2CED6457-BE05-45DB-A507-86FA2AED69ED}">
      <dgm:prSet custT="1"/>
      <dgm:spPr/>
      <dgm:t>
        <a:bodyPr/>
        <a:lstStyle/>
        <a:p>
          <a:pPr algn="l" rtl="0"/>
          <a:r>
            <a:rPr lang="en-US" sz="1800">
              <a:latin typeface="+mn-lt"/>
            </a:rPr>
            <a:t>Sensors (all types of measurement system)</a:t>
          </a:r>
          <a:endParaRPr lang="fr-FR" sz="1800">
            <a:latin typeface="+mn-lt"/>
          </a:endParaRPr>
        </a:p>
      </dgm:t>
    </dgm:pt>
    <dgm:pt modelId="{652D4821-617E-4D6A-BBFC-F5C0FAD45F81}" type="parTrans" cxnId="{738790D6-9B76-4306-AA41-399D56A29B3F}">
      <dgm:prSet/>
      <dgm:spPr/>
      <dgm:t>
        <a:bodyPr/>
        <a:lstStyle/>
        <a:p>
          <a:endParaRPr lang="fr-FR"/>
        </a:p>
      </dgm:t>
    </dgm:pt>
    <dgm:pt modelId="{8EF59D8B-9ED9-403B-9F95-122F1438F988}" type="sibTrans" cxnId="{738790D6-9B76-4306-AA41-399D56A29B3F}">
      <dgm:prSet/>
      <dgm:spPr/>
      <dgm:t>
        <a:bodyPr/>
        <a:lstStyle/>
        <a:p>
          <a:endParaRPr lang="fr-FR"/>
        </a:p>
      </dgm:t>
    </dgm:pt>
    <dgm:pt modelId="{35E6C6C9-2134-4C43-8593-5D06BFCF8860}">
      <dgm:prSet custT="1"/>
      <dgm:spPr/>
      <dgm:t>
        <a:bodyPr/>
        <a:lstStyle/>
        <a:p>
          <a:pPr algn="l" rtl="0"/>
          <a:r>
            <a:rPr lang="fr-FR" sz="1800">
              <a:latin typeface="+mn-lt"/>
            </a:rPr>
            <a:t>Water management (irrigation system)</a:t>
          </a:r>
        </a:p>
      </dgm:t>
    </dgm:pt>
    <dgm:pt modelId="{502DC428-F0F5-42E2-9129-0A00E6110E15}" type="parTrans" cxnId="{853AF01F-185B-4B27-9E51-173B4B8AB647}">
      <dgm:prSet/>
      <dgm:spPr/>
      <dgm:t>
        <a:bodyPr/>
        <a:lstStyle/>
        <a:p>
          <a:endParaRPr lang="fr-FR"/>
        </a:p>
      </dgm:t>
    </dgm:pt>
    <dgm:pt modelId="{69ADC76C-6FF7-4A83-B2FC-888699029B77}" type="sibTrans" cxnId="{853AF01F-185B-4B27-9E51-173B4B8AB647}">
      <dgm:prSet/>
      <dgm:spPr/>
      <dgm:t>
        <a:bodyPr/>
        <a:lstStyle/>
        <a:p>
          <a:endParaRPr lang="fr-FR"/>
        </a:p>
      </dgm:t>
    </dgm:pt>
    <dgm:pt modelId="{4280FFCC-B088-4F13-83C9-75E46BDD1CE2}">
      <dgm:prSet custT="1"/>
      <dgm:spPr/>
      <dgm:t>
        <a:bodyPr/>
        <a:lstStyle/>
        <a:p>
          <a:pPr algn="l" rtl="0"/>
          <a:r>
            <a:rPr lang="fr-FR" sz="1800">
              <a:latin typeface="+mn-lt"/>
            </a:rPr>
            <a:t>Applications</a:t>
          </a:r>
        </a:p>
      </dgm:t>
    </dgm:pt>
    <dgm:pt modelId="{6754BA7F-706E-4BD2-8836-39B7F6628CDD}" type="parTrans" cxnId="{090FDC1E-16E5-41D5-9D75-4358B279CC4F}">
      <dgm:prSet/>
      <dgm:spPr/>
      <dgm:t>
        <a:bodyPr/>
        <a:lstStyle/>
        <a:p>
          <a:endParaRPr lang="fr-FR"/>
        </a:p>
      </dgm:t>
    </dgm:pt>
    <dgm:pt modelId="{7A599DD5-31AE-4EC5-81B7-F79859C40127}" type="sibTrans" cxnId="{090FDC1E-16E5-41D5-9D75-4358B279CC4F}">
      <dgm:prSet/>
      <dgm:spPr/>
      <dgm:t>
        <a:bodyPr/>
        <a:lstStyle/>
        <a:p>
          <a:endParaRPr lang="fr-FR"/>
        </a:p>
      </dgm:t>
    </dgm:pt>
    <dgm:pt modelId="{49C83403-72DC-4846-8A65-AAA39C1E3898}" type="pres">
      <dgm:prSet presAssocID="{61033E6B-F349-40B7-B71F-C6D23DCDA112}" presName="Name0" presStyleCnt="0">
        <dgm:presLayoutVars>
          <dgm:dir/>
          <dgm:animLvl val="lvl"/>
          <dgm:resizeHandles val="exact"/>
        </dgm:presLayoutVars>
      </dgm:prSet>
      <dgm:spPr/>
    </dgm:pt>
    <dgm:pt modelId="{84255D4A-EFC3-4C33-A73A-A18B2C56D2C8}" type="pres">
      <dgm:prSet presAssocID="{64F4CBDE-3B62-4028-BC92-8DD6F2B4B210}" presName="compositeNode" presStyleCnt="0">
        <dgm:presLayoutVars>
          <dgm:bulletEnabled val="1"/>
        </dgm:presLayoutVars>
      </dgm:prSet>
      <dgm:spPr/>
    </dgm:pt>
    <dgm:pt modelId="{3D5EDF86-7B07-4EA9-BD61-51286CE3B351}" type="pres">
      <dgm:prSet presAssocID="{64F4CBDE-3B62-4028-BC92-8DD6F2B4B210}" presName="bgRect" presStyleLbl="node1" presStyleIdx="0" presStyleCnt="1" custLinFactNeighborX="-228"/>
      <dgm:spPr/>
    </dgm:pt>
    <dgm:pt modelId="{B68B5A93-F562-4AB0-8667-176C5B288B5D}" type="pres">
      <dgm:prSet presAssocID="{64F4CBDE-3B62-4028-BC92-8DD6F2B4B210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F159573C-D3EA-422A-AE95-FE93178980DF}" type="pres">
      <dgm:prSet presAssocID="{64F4CBDE-3B62-4028-BC92-8DD6F2B4B210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EA9C1901-484B-4FAE-B60D-12430463C1DA}" type="presOf" srcId="{35E6C6C9-2134-4C43-8593-5D06BFCF8860}" destId="{F159573C-D3EA-422A-AE95-FE93178980DF}" srcOrd="0" destOrd="2" presId="urn:microsoft.com/office/officeart/2005/8/layout/hProcess7"/>
    <dgm:cxn modelId="{090FDC1E-16E5-41D5-9D75-4358B279CC4F}" srcId="{64F4CBDE-3B62-4028-BC92-8DD6F2B4B210}" destId="{4280FFCC-B088-4F13-83C9-75E46BDD1CE2}" srcOrd="3" destOrd="0" parTransId="{6754BA7F-706E-4BD2-8836-39B7F6628CDD}" sibTransId="{7A599DD5-31AE-4EC5-81B7-F79859C40127}"/>
    <dgm:cxn modelId="{853AF01F-185B-4B27-9E51-173B4B8AB647}" srcId="{64F4CBDE-3B62-4028-BC92-8DD6F2B4B210}" destId="{35E6C6C9-2134-4C43-8593-5D06BFCF8860}" srcOrd="2" destOrd="0" parTransId="{502DC428-F0F5-42E2-9129-0A00E6110E15}" sibTransId="{69ADC76C-6FF7-4A83-B2FC-888699029B77}"/>
    <dgm:cxn modelId="{DAF90241-D94B-4351-A10A-9FCC738A1AB4}" type="presOf" srcId="{64F4CBDE-3B62-4028-BC92-8DD6F2B4B210}" destId="{3D5EDF86-7B07-4EA9-BD61-51286CE3B351}" srcOrd="0" destOrd="0" presId="urn:microsoft.com/office/officeart/2005/8/layout/hProcess7"/>
    <dgm:cxn modelId="{5C6A016A-0A67-40E6-8183-37B086A05CB2}" type="presOf" srcId="{84372689-94DC-4DFD-839F-0D5C5EADB6AE}" destId="{F159573C-D3EA-422A-AE95-FE93178980DF}" srcOrd="0" destOrd="0" presId="urn:microsoft.com/office/officeart/2005/8/layout/hProcess7"/>
    <dgm:cxn modelId="{E2800A6D-89F6-408B-9CCE-AD024639BD49}" type="presOf" srcId="{61033E6B-F349-40B7-B71F-C6D23DCDA112}" destId="{49C83403-72DC-4846-8A65-AAA39C1E3898}" srcOrd="0" destOrd="0" presId="urn:microsoft.com/office/officeart/2005/8/layout/hProcess7"/>
    <dgm:cxn modelId="{618DD570-6B0D-43EB-A91A-884E24F8D6F1}" srcId="{61033E6B-F349-40B7-B71F-C6D23DCDA112}" destId="{64F4CBDE-3B62-4028-BC92-8DD6F2B4B210}" srcOrd="0" destOrd="0" parTransId="{15AB14B8-6C69-4F76-9F1F-A0E4D41488CE}" sibTransId="{D565A2B6-DEE6-437C-AE98-305A567D8563}"/>
    <dgm:cxn modelId="{3D52D48E-D5EC-4A00-A629-EE3540544204}" type="presOf" srcId="{2CED6457-BE05-45DB-A507-86FA2AED69ED}" destId="{F159573C-D3EA-422A-AE95-FE93178980DF}" srcOrd="0" destOrd="1" presId="urn:microsoft.com/office/officeart/2005/8/layout/hProcess7"/>
    <dgm:cxn modelId="{F05F2794-AA35-4A04-80BA-272E1ADF614E}" type="presOf" srcId="{4280FFCC-B088-4F13-83C9-75E46BDD1CE2}" destId="{F159573C-D3EA-422A-AE95-FE93178980DF}" srcOrd="0" destOrd="3" presId="urn:microsoft.com/office/officeart/2005/8/layout/hProcess7"/>
    <dgm:cxn modelId="{738790D6-9B76-4306-AA41-399D56A29B3F}" srcId="{64F4CBDE-3B62-4028-BC92-8DD6F2B4B210}" destId="{2CED6457-BE05-45DB-A507-86FA2AED69ED}" srcOrd="1" destOrd="0" parTransId="{652D4821-617E-4D6A-BBFC-F5C0FAD45F81}" sibTransId="{8EF59D8B-9ED9-403B-9F95-122F1438F988}"/>
    <dgm:cxn modelId="{288E48EF-D1EE-4EB7-B158-8BC3B64D1820}" srcId="{64F4CBDE-3B62-4028-BC92-8DD6F2B4B210}" destId="{84372689-94DC-4DFD-839F-0D5C5EADB6AE}" srcOrd="0" destOrd="0" parTransId="{1F8AD8DB-79A0-492C-A436-97C3511060CC}" sibTransId="{BB0FF95C-C6A0-4D27-88A2-E8049217836C}"/>
    <dgm:cxn modelId="{F23A15F2-3558-4FBF-A25D-84CD82096E09}" type="presOf" srcId="{64F4CBDE-3B62-4028-BC92-8DD6F2B4B210}" destId="{B68B5A93-F562-4AB0-8667-176C5B288B5D}" srcOrd="1" destOrd="0" presId="urn:microsoft.com/office/officeart/2005/8/layout/hProcess7"/>
    <dgm:cxn modelId="{311F1997-A201-417B-B26D-ED2FF60E0225}" type="presParOf" srcId="{49C83403-72DC-4846-8A65-AAA39C1E3898}" destId="{84255D4A-EFC3-4C33-A73A-A18B2C56D2C8}" srcOrd="0" destOrd="0" presId="urn:microsoft.com/office/officeart/2005/8/layout/hProcess7"/>
    <dgm:cxn modelId="{7356B703-F6D9-4B85-8446-1FF38B6776DB}" type="presParOf" srcId="{84255D4A-EFC3-4C33-A73A-A18B2C56D2C8}" destId="{3D5EDF86-7B07-4EA9-BD61-51286CE3B351}" srcOrd="0" destOrd="0" presId="urn:microsoft.com/office/officeart/2005/8/layout/hProcess7"/>
    <dgm:cxn modelId="{F42DD6C1-09C4-45DF-8A8F-407C3ADDCB45}" type="presParOf" srcId="{84255D4A-EFC3-4C33-A73A-A18B2C56D2C8}" destId="{B68B5A93-F562-4AB0-8667-176C5B288B5D}" srcOrd="1" destOrd="0" presId="urn:microsoft.com/office/officeart/2005/8/layout/hProcess7"/>
    <dgm:cxn modelId="{65A7D4DF-4E7C-40EB-B9D1-57FB7E2F187A}" type="presParOf" srcId="{84255D4A-EFC3-4C33-A73A-A18B2C56D2C8}" destId="{F159573C-D3EA-422A-AE95-FE93178980D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4A0213-9ABC-41AD-9EDA-26BD063C36DA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36BF2636-F2D3-42E5-A6BA-D5264902792C}">
      <dgm:prSet phldrT="[Texte]"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35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Actual Situation</a:t>
          </a:r>
        </a:p>
      </dgm:t>
    </dgm:pt>
    <dgm:pt modelId="{D1F42B84-F0B4-4927-AA29-7F872DE3AACB}" type="parTrans" cxnId="{F962B514-2406-4F07-AED1-15527D175901}">
      <dgm:prSet/>
      <dgm:spPr/>
      <dgm:t>
        <a:bodyPr/>
        <a:lstStyle/>
        <a:p>
          <a:endParaRPr lang="fr-FR"/>
        </a:p>
      </dgm:t>
    </dgm:pt>
    <dgm:pt modelId="{A785F5EC-964A-417B-85FB-59AE957BF777}" type="sibTrans" cxnId="{F962B514-2406-4F07-AED1-15527D175901}">
      <dgm:prSet/>
      <dgm:spPr/>
      <dgm:t>
        <a:bodyPr/>
        <a:lstStyle/>
        <a:p>
          <a:endParaRPr lang="fr-FR"/>
        </a:p>
      </dgm:t>
    </dgm:pt>
    <dgm:pt modelId="{8A623936-A47D-437D-BB76-9D970646D00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kern="1200">
              <a:latin typeface="Calibri" panose="020F0502020204030204"/>
              <a:ea typeface="+mn-ea"/>
              <a:cs typeface="+mn-cs"/>
            </a:rPr>
            <a:t>  Environmental focus</a:t>
          </a:r>
        </a:p>
      </dgm:t>
    </dgm:pt>
    <dgm:pt modelId="{88F58E49-00C8-4B4D-95D7-466B1EA914FD}" type="parTrans" cxnId="{A66C7E49-D062-4F5B-B477-953DDA1E4560}">
      <dgm:prSet/>
      <dgm:spPr/>
    </dgm:pt>
    <dgm:pt modelId="{F11B403E-0461-4A70-A400-3CD6E6F987E6}" type="sibTrans" cxnId="{A66C7E49-D062-4F5B-B477-953DDA1E4560}">
      <dgm:prSet/>
      <dgm:spPr/>
    </dgm:pt>
    <dgm:pt modelId="{07B3C5B6-5FF7-4115-985D-C5F998ECD75B}">
      <dgm:prSet phldr="0"/>
      <dgm:spPr/>
      <dgm:t>
        <a:bodyPr/>
        <a:lstStyle/>
        <a:p>
          <a:pPr rtl="0"/>
          <a:r>
            <a:rPr lang="en-US">
              <a:latin typeface="Calibri"/>
              <a:ea typeface="+mn-ea"/>
              <a:cs typeface="+mn-cs"/>
            </a:rPr>
            <a:t>Agricultural focus</a:t>
          </a:r>
        </a:p>
      </dgm:t>
    </dgm:pt>
    <dgm:pt modelId="{34C6F750-3F90-42E0-873D-018A82842382}" type="parTrans" cxnId="{4A204F65-18CA-4B46-8470-603DAD8CF3D8}">
      <dgm:prSet/>
      <dgm:spPr/>
    </dgm:pt>
    <dgm:pt modelId="{B9A5BD7E-2A09-4B3A-B94A-9519527E0241}" type="sibTrans" cxnId="{4A204F65-18CA-4B46-8470-603DAD8CF3D8}">
      <dgm:prSet/>
      <dgm:spPr/>
    </dgm:pt>
    <dgm:pt modelId="{0EC53EF4-524E-444A-A6A6-76B6B2E5C9D8}">
      <dgm:prSet phldr="0"/>
      <dgm:spPr/>
      <dgm:t>
        <a:bodyPr/>
        <a:lstStyle/>
        <a:p>
          <a:pPr rtl="0"/>
          <a:r>
            <a:rPr lang="en-US">
              <a:latin typeface="Calibri"/>
              <a:ea typeface="+mn-ea"/>
              <a:cs typeface="+mn-cs"/>
            </a:rPr>
            <a:t>Maritime focus</a:t>
          </a:r>
        </a:p>
      </dgm:t>
    </dgm:pt>
    <dgm:pt modelId="{902DB689-FCF9-49B7-B08B-349ECAC958B9}" type="parTrans" cxnId="{E6689119-FFD1-4B07-BCBB-ADB3315EB8C9}">
      <dgm:prSet/>
      <dgm:spPr/>
    </dgm:pt>
    <dgm:pt modelId="{2013D56F-5A6E-4166-A3D1-E285267EB034}" type="sibTrans" cxnId="{E6689119-FFD1-4B07-BCBB-ADB3315EB8C9}">
      <dgm:prSet/>
      <dgm:spPr/>
    </dgm:pt>
    <dgm:pt modelId="{B779AB40-7B10-461F-9177-831B84B838D7}" type="pres">
      <dgm:prSet presAssocID="{864A0213-9ABC-41AD-9EDA-26BD063C36DA}" presName="diagram" presStyleCnt="0">
        <dgm:presLayoutVars>
          <dgm:dir/>
          <dgm:resizeHandles val="exact"/>
        </dgm:presLayoutVars>
      </dgm:prSet>
      <dgm:spPr/>
    </dgm:pt>
    <dgm:pt modelId="{4B5A49D7-425C-48F7-A7A0-36D7E308B7C4}" type="pres">
      <dgm:prSet presAssocID="{36BF2636-F2D3-42E5-A6BA-D5264902792C}" presName="node" presStyleLbl="node1" presStyleIdx="0" presStyleCnt="4">
        <dgm:presLayoutVars>
          <dgm:bulletEnabled val="1"/>
        </dgm:presLayoutVars>
      </dgm:prSet>
      <dgm:spPr/>
    </dgm:pt>
    <dgm:pt modelId="{F8B07F5E-99B7-4F0B-BCCF-43152D6CB8AC}" type="pres">
      <dgm:prSet presAssocID="{A785F5EC-964A-417B-85FB-59AE957BF777}" presName="sibTrans" presStyleCnt="0"/>
      <dgm:spPr/>
    </dgm:pt>
    <dgm:pt modelId="{6CF75119-AEC5-4CF0-9111-FF90B20BD71C}" type="pres">
      <dgm:prSet presAssocID="{8A623936-A47D-437D-BB76-9D970646D006}" presName="node" presStyleLbl="node1" presStyleIdx="1" presStyleCnt="4">
        <dgm:presLayoutVars>
          <dgm:bulletEnabled val="1"/>
        </dgm:presLayoutVars>
      </dgm:prSet>
      <dgm:spPr/>
    </dgm:pt>
    <dgm:pt modelId="{8DA4F6C1-4F37-47A6-8DA0-B5509AE2B4B3}" type="pres">
      <dgm:prSet presAssocID="{F11B403E-0461-4A70-A400-3CD6E6F987E6}" presName="sibTrans" presStyleCnt="0"/>
      <dgm:spPr/>
    </dgm:pt>
    <dgm:pt modelId="{2628FF8D-910B-4346-9376-576A0654DA85}" type="pres">
      <dgm:prSet presAssocID="{0EC53EF4-524E-444A-A6A6-76B6B2E5C9D8}" presName="node" presStyleLbl="node1" presStyleIdx="2" presStyleCnt="4">
        <dgm:presLayoutVars>
          <dgm:bulletEnabled val="1"/>
        </dgm:presLayoutVars>
      </dgm:prSet>
      <dgm:spPr/>
    </dgm:pt>
    <dgm:pt modelId="{12D03394-7405-45F6-A657-3EA0E33CE0AE}" type="pres">
      <dgm:prSet presAssocID="{2013D56F-5A6E-4166-A3D1-E285267EB034}" presName="sibTrans" presStyleCnt="0"/>
      <dgm:spPr/>
    </dgm:pt>
    <dgm:pt modelId="{3BD8A1EE-8D80-4ABB-B862-85CF8FA805EE}" type="pres">
      <dgm:prSet presAssocID="{07B3C5B6-5FF7-4115-985D-C5F998ECD75B}" presName="node" presStyleLbl="node1" presStyleIdx="3" presStyleCnt="4">
        <dgm:presLayoutVars>
          <dgm:bulletEnabled val="1"/>
        </dgm:presLayoutVars>
      </dgm:prSet>
      <dgm:spPr/>
    </dgm:pt>
  </dgm:ptLst>
  <dgm:cxnLst>
    <dgm:cxn modelId="{F962B514-2406-4F07-AED1-15527D175901}" srcId="{864A0213-9ABC-41AD-9EDA-26BD063C36DA}" destId="{36BF2636-F2D3-42E5-A6BA-D5264902792C}" srcOrd="0" destOrd="0" parTransId="{D1F42B84-F0B4-4927-AA29-7F872DE3AACB}" sibTransId="{A785F5EC-964A-417B-85FB-59AE957BF777}"/>
    <dgm:cxn modelId="{E6689119-FFD1-4B07-BCBB-ADB3315EB8C9}" srcId="{864A0213-9ABC-41AD-9EDA-26BD063C36DA}" destId="{0EC53EF4-524E-444A-A6A6-76B6B2E5C9D8}" srcOrd="2" destOrd="0" parTransId="{902DB689-FCF9-49B7-B08B-349ECAC958B9}" sibTransId="{2013D56F-5A6E-4166-A3D1-E285267EB034}"/>
    <dgm:cxn modelId="{4A204F65-18CA-4B46-8470-603DAD8CF3D8}" srcId="{864A0213-9ABC-41AD-9EDA-26BD063C36DA}" destId="{07B3C5B6-5FF7-4115-985D-C5F998ECD75B}" srcOrd="3" destOrd="0" parTransId="{34C6F750-3F90-42E0-873D-018A82842382}" sibTransId="{B9A5BD7E-2A09-4B3A-B94A-9519527E0241}"/>
    <dgm:cxn modelId="{A66C7E49-D062-4F5B-B477-953DDA1E4560}" srcId="{864A0213-9ABC-41AD-9EDA-26BD063C36DA}" destId="{8A623936-A47D-437D-BB76-9D970646D006}" srcOrd="1" destOrd="0" parTransId="{88F58E49-00C8-4B4D-95D7-466B1EA914FD}" sibTransId="{F11B403E-0461-4A70-A400-3CD6E6F987E6}"/>
    <dgm:cxn modelId="{38638F6D-BD1E-4D9E-AEE8-0878C26EBBE3}" type="presOf" srcId="{07B3C5B6-5FF7-4115-985D-C5F998ECD75B}" destId="{3BD8A1EE-8D80-4ABB-B862-85CF8FA805EE}" srcOrd="0" destOrd="0" presId="urn:microsoft.com/office/officeart/2005/8/layout/default"/>
    <dgm:cxn modelId="{F9C273B9-B871-456F-A576-D20BB106C26C}" type="presOf" srcId="{0EC53EF4-524E-444A-A6A6-76B6B2E5C9D8}" destId="{2628FF8D-910B-4346-9376-576A0654DA85}" srcOrd="0" destOrd="0" presId="urn:microsoft.com/office/officeart/2005/8/layout/default"/>
    <dgm:cxn modelId="{8F9FDBDB-FA7F-40C7-891D-C68F97A79E45}" type="presOf" srcId="{8A623936-A47D-437D-BB76-9D970646D006}" destId="{6CF75119-AEC5-4CF0-9111-FF90B20BD71C}" srcOrd="0" destOrd="0" presId="urn:microsoft.com/office/officeart/2005/8/layout/default"/>
    <dgm:cxn modelId="{5159E4DD-DC1B-4D69-B335-3ACB60C1F6AE}" type="presOf" srcId="{864A0213-9ABC-41AD-9EDA-26BD063C36DA}" destId="{B779AB40-7B10-461F-9177-831B84B838D7}" srcOrd="0" destOrd="0" presId="urn:microsoft.com/office/officeart/2005/8/layout/default"/>
    <dgm:cxn modelId="{9F3499F0-24EA-4ED8-A8F7-1D664CFEE28E}" type="presOf" srcId="{36BF2636-F2D3-42E5-A6BA-D5264902792C}" destId="{4B5A49D7-425C-48F7-A7A0-36D7E308B7C4}" srcOrd="0" destOrd="0" presId="urn:microsoft.com/office/officeart/2005/8/layout/default"/>
    <dgm:cxn modelId="{0871B8AA-DD6B-433F-A04D-6563D42F1EBA}" type="presParOf" srcId="{B779AB40-7B10-461F-9177-831B84B838D7}" destId="{4B5A49D7-425C-48F7-A7A0-36D7E308B7C4}" srcOrd="0" destOrd="0" presId="urn:microsoft.com/office/officeart/2005/8/layout/default"/>
    <dgm:cxn modelId="{D75C6A38-2505-433E-9BDA-D0A820B8D17B}" type="presParOf" srcId="{B779AB40-7B10-461F-9177-831B84B838D7}" destId="{F8B07F5E-99B7-4F0B-BCCF-43152D6CB8AC}" srcOrd="1" destOrd="0" presId="urn:microsoft.com/office/officeart/2005/8/layout/default"/>
    <dgm:cxn modelId="{30DEC62F-B3EB-4EC4-8157-699570C83886}" type="presParOf" srcId="{B779AB40-7B10-461F-9177-831B84B838D7}" destId="{6CF75119-AEC5-4CF0-9111-FF90B20BD71C}" srcOrd="2" destOrd="0" presId="urn:microsoft.com/office/officeart/2005/8/layout/default"/>
    <dgm:cxn modelId="{E03EDA24-BAA0-4FA7-9A2E-B574182DFB53}" type="presParOf" srcId="{B779AB40-7B10-461F-9177-831B84B838D7}" destId="{8DA4F6C1-4F37-47A6-8DA0-B5509AE2B4B3}" srcOrd="3" destOrd="0" presId="urn:microsoft.com/office/officeart/2005/8/layout/default"/>
    <dgm:cxn modelId="{CD40C908-DBEC-49AC-A78D-773D82E410F7}" type="presParOf" srcId="{B779AB40-7B10-461F-9177-831B84B838D7}" destId="{2628FF8D-910B-4346-9376-576A0654DA85}" srcOrd="4" destOrd="0" presId="urn:microsoft.com/office/officeart/2005/8/layout/default"/>
    <dgm:cxn modelId="{16F72982-E7D7-4D7E-985E-4FA5DFFF2490}" type="presParOf" srcId="{B779AB40-7B10-461F-9177-831B84B838D7}" destId="{12D03394-7405-45F6-A657-3EA0E33CE0AE}" srcOrd="5" destOrd="0" presId="urn:microsoft.com/office/officeart/2005/8/layout/default"/>
    <dgm:cxn modelId="{1BEFE8F9-F6F5-4438-84AD-BB15438B2791}" type="presParOf" srcId="{B779AB40-7B10-461F-9177-831B84B838D7}" destId="{3BD8A1EE-8D80-4ABB-B862-85CF8FA805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DC0578-A90D-48D6-BE39-571EBC9D2A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C655CC-1F4D-499A-B63A-EEEF4AFDED1E}">
      <dgm:prSet phldrT="[Texte]"/>
      <dgm:spPr>
        <a:ln w="666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="1" u="none"/>
            <a:t>Atmospheric pollution</a:t>
          </a:r>
          <a:endParaRPr lang="fr-FR" u="none"/>
        </a:p>
      </dgm:t>
    </dgm:pt>
    <dgm:pt modelId="{E67A3DF4-C05F-4587-8F0A-18CE71692A22}" type="parTrans" cxnId="{EEEFB2E5-6FD1-46FC-BAF5-F9637E4B591F}">
      <dgm:prSet/>
      <dgm:spPr/>
      <dgm:t>
        <a:bodyPr/>
        <a:lstStyle/>
        <a:p>
          <a:endParaRPr lang="fr-FR" u="none"/>
        </a:p>
      </dgm:t>
    </dgm:pt>
    <dgm:pt modelId="{17B7AF49-18F8-4CE8-A0AC-BCB6DE6E7D28}" type="sibTrans" cxnId="{EEEFB2E5-6FD1-46FC-BAF5-F9637E4B591F}">
      <dgm:prSet/>
      <dgm:spPr/>
      <dgm:t>
        <a:bodyPr/>
        <a:lstStyle/>
        <a:p>
          <a:endParaRPr lang="fr-FR" u="none"/>
        </a:p>
      </dgm:t>
    </dgm:pt>
    <dgm:pt modelId="{F9239777-7609-47E5-81FD-C835714B2E82}">
      <dgm:prSet/>
      <dgm:spPr>
        <a:ln w="666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="1" u="none"/>
            <a:t>Water pollution</a:t>
          </a:r>
          <a:endParaRPr lang="fr-FR" u="none"/>
        </a:p>
      </dgm:t>
    </dgm:pt>
    <dgm:pt modelId="{9B1C3052-CA32-4098-A9C7-AB4612A1A64C}" type="parTrans" cxnId="{46B96C61-92FD-4328-A69F-B0FA824B8422}">
      <dgm:prSet/>
      <dgm:spPr/>
      <dgm:t>
        <a:bodyPr/>
        <a:lstStyle/>
        <a:p>
          <a:endParaRPr lang="fr-FR" u="none"/>
        </a:p>
      </dgm:t>
    </dgm:pt>
    <dgm:pt modelId="{D7915A22-96CB-45DA-A90F-E6F5B4D461D2}" type="sibTrans" cxnId="{46B96C61-92FD-4328-A69F-B0FA824B8422}">
      <dgm:prSet/>
      <dgm:spPr/>
      <dgm:t>
        <a:bodyPr/>
        <a:lstStyle/>
        <a:p>
          <a:endParaRPr lang="fr-FR" u="none"/>
        </a:p>
      </dgm:t>
    </dgm:pt>
    <dgm:pt modelId="{7DE87635-8D14-432C-BA55-01781D926750}">
      <dgm:prSet/>
      <dgm:spPr>
        <a:ln w="666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="1" i="0"/>
            <a:t>High deforestation</a:t>
          </a:r>
          <a:endParaRPr lang="fr-FR" b="1" u="none"/>
        </a:p>
      </dgm:t>
    </dgm:pt>
    <dgm:pt modelId="{C6C9387A-46E9-4C8F-AB70-37466A5618F7}" type="parTrans" cxnId="{75082382-B7B4-4C1D-B5C7-DE4B17D737ED}">
      <dgm:prSet/>
      <dgm:spPr/>
      <dgm:t>
        <a:bodyPr/>
        <a:lstStyle/>
        <a:p>
          <a:endParaRPr lang="fr-FR" u="none"/>
        </a:p>
      </dgm:t>
    </dgm:pt>
    <dgm:pt modelId="{7107E069-307C-48A2-AAF2-EBA20F1DF458}" type="sibTrans" cxnId="{75082382-B7B4-4C1D-B5C7-DE4B17D737ED}">
      <dgm:prSet/>
      <dgm:spPr/>
      <dgm:t>
        <a:bodyPr/>
        <a:lstStyle/>
        <a:p>
          <a:endParaRPr lang="fr-FR" u="none"/>
        </a:p>
      </dgm:t>
    </dgm:pt>
    <dgm:pt modelId="{C51DA1BB-3FD1-4779-A735-0FFC4B4DBE5C}">
      <dgm:prSet/>
      <dgm:spPr>
        <a:ln w="666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="1"/>
            <a:t>Illegal mines</a:t>
          </a:r>
          <a:endParaRPr lang="fr-FR" b="1" u="none"/>
        </a:p>
      </dgm:t>
    </dgm:pt>
    <dgm:pt modelId="{49A14DD0-7A5A-4AE7-BA5D-E385B42FC193}" type="parTrans" cxnId="{EC0448B8-BDE1-4FCF-AE72-8A976335F316}">
      <dgm:prSet/>
      <dgm:spPr/>
      <dgm:t>
        <a:bodyPr/>
        <a:lstStyle/>
        <a:p>
          <a:endParaRPr lang="fr-FR" u="none"/>
        </a:p>
      </dgm:t>
    </dgm:pt>
    <dgm:pt modelId="{2380EA96-C3E5-4B2C-9DCA-0D668773F7F1}" type="sibTrans" cxnId="{EC0448B8-BDE1-4FCF-AE72-8A976335F316}">
      <dgm:prSet/>
      <dgm:spPr/>
      <dgm:t>
        <a:bodyPr/>
        <a:lstStyle/>
        <a:p>
          <a:endParaRPr lang="fr-FR" u="none"/>
        </a:p>
      </dgm:t>
    </dgm:pt>
    <dgm:pt modelId="{FA363FE5-EF88-4277-896C-B7FB24DCBE2B}" type="pres">
      <dgm:prSet presAssocID="{F8DC0578-A90D-48D6-BE39-571EBC9D2AF5}" presName="diagram" presStyleCnt="0">
        <dgm:presLayoutVars>
          <dgm:dir/>
          <dgm:resizeHandles val="exact"/>
        </dgm:presLayoutVars>
      </dgm:prSet>
      <dgm:spPr/>
    </dgm:pt>
    <dgm:pt modelId="{0AF0B15D-3F10-469A-8CF5-4C14939D83B0}" type="pres">
      <dgm:prSet presAssocID="{BAC655CC-1F4D-499A-B63A-EEEF4AFDED1E}" presName="node" presStyleLbl="node1" presStyleIdx="0" presStyleCnt="4">
        <dgm:presLayoutVars>
          <dgm:bulletEnabled val="1"/>
        </dgm:presLayoutVars>
      </dgm:prSet>
      <dgm:spPr/>
    </dgm:pt>
    <dgm:pt modelId="{28303AF7-CA1C-456E-AA67-363B828704A4}" type="pres">
      <dgm:prSet presAssocID="{17B7AF49-18F8-4CE8-A0AC-BCB6DE6E7D28}" presName="sibTrans" presStyleCnt="0"/>
      <dgm:spPr/>
    </dgm:pt>
    <dgm:pt modelId="{CFD1F472-0D49-4649-9078-2DDBD7C4E047}" type="pres">
      <dgm:prSet presAssocID="{F9239777-7609-47E5-81FD-C835714B2E82}" presName="node" presStyleLbl="node1" presStyleIdx="1" presStyleCnt="4">
        <dgm:presLayoutVars>
          <dgm:bulletEnabled val="1"/>
        </dgm:presLayoutVars>
      </dgm:prSet>
      <dgm:spPr/>
    </dgm:pt>
    <dgm:pt modelId="{9B1C5403-10C8-49B0-BD32-DCC9DD020982}" type="pres">
      <dgm:prSet presAssocID="{D7915A22-96CB-45DA-A90F-E6F5B4D461D2}" presName="sibTrans" presStyleCnt="0"/>
      <dgm:spPr/>
    </dgm:pt>
    <dgm:pt modelId="{EB8C4E2C-B933-4AB2-BEB0-2D42E55D93B0}" type="pres">
      <dgm:prSet presAssocID="{7DE87635-8D14-432C-BA55-01781D926750}" presName="node" presStyleLbl="node1" presStyleIdx="2" presStyleCnt="4">
        <dgm:presLayoutVars>
          <dgm:bulletEnabled val="1"/>
        </dgm:presLayoutVars>
      </dgm:prSet>
      <dgm:spPr/>
    </dgm:pt>
    <dgm:pt modelId="{115BC00B-BD03-4812-A74E-054E07528509}" type="pres">
      <dgm:prSet presAssocID="{7107E069-307C-48A2-AAF2-EBA20F1DF458}" presName="sibTrans" presStyleCnt="0"/>
      <dgm:spPr/>
    </dgm:pt>
    <dgm:pt modelId="{AF996E9B-83A4-4106-A4D4-23F1F13CA4FE}" type="pres">
      <dgm:prSet presAssocID="{C51DA1BB-3FD1-4779-A735-0FFC4B4DBE5C}" presName="node" presStyleLbl="node1" presStyleIdx="3" presStyleCnt="4">
        <dgm:presLayoutVars>
          <dgm:bulletEnabled val="1"/>
        </dgm:presLayoutVars>
      </dgm:prSet>
      <dgm:spPr/>
    </dgm:pt>
  </dgm:ptLst>
  <dgm:cxnLst>
    <dgm:cxn modelId="{3934D700-291D-4F85-8DE6-50FD45460B9E}" type="presOf" srcId="{F8DC0578-A90D-48D6-BE39-571EBC9D2AF5}" destId="{FA363FE5-EF88-4277-896C-B7FB24DCBE2B}" srcOrd="0" destOrd="0" presId="urn:microsoft.com/office/officeart/2005/8/layout/default"/>
    <dgm:cxn modelId="{46B96C61-92FD-4328-A69F-B0FA824B8422}" srcId="{F8DC0578-A90D-48D6-BE39-571EBC9D2AF5}" destId="{F9239777-7609-47E5-81FD-C835714B2E82}" srcOrd="1" destOrd="0" parTransId="{9B1C3052-CA32-4098-A9C7-AB4612A1A64C}" sibTransId="{D7915A22-96CB-45DA-A90F-E6F5B4D461D2}"/>
    <dgm:cxn modelId="{B7B18D61-6712-445D-A968-FCADAF858507}" type="presOf" srcId="{F9239777-7609-47E5-81FD-C835714B2E82}" destId="{CFD1F472-0D49-4649-9078-2DDBD7C4E047}" srcOrd="0" destOrd="0" presId="urn:microsoft.com/office/officeart/2005/8/layout/default"/>
    <dgm:cxn modelId="{75082382-B7B4-4C1D-B5C7-DE4B17D737ED}" srcId="{F8DC0578-A90D-48D6-BE39-571EBC9D2AF5}" destId="{7DE87635-8D14-432C-BA55-01781D926750}" srcOrd="2" destOrd="0" parTransId="{C6C9387A-46E9-4C8F-AB70-37466A5618F7}" sibTransId="{7107E069-307C-48A2-AAF2-EBA20F1DF458}"/>
    <dgm:cxn modelId="{8A02E68C-9CB3-482A-B2D2-EC22C6E9C594}" type="presOf" srcId="{7DE87635-8D14-432C-BA55-01781D926750}" destId="{EB8C4E2C-B933-4AB2-BEB0-2D42E55D93B0}" srcOrd="0" destOrd="0" presId="urn:microsoft.com/office/officeart/2005/8/layout/default"/>
    <dgm:cxn modelId="{B2668993-64CF-42EE-826E-0542902945DF}" type="presOf" srcId="{BAC655CC-1F4D-499A-B63A-EEEF4AFDED1E}" destId="{0AF0B15D-3F10-469A-8CF5-4C14939D83B0}" srcOrd="0" destOrd="0" presId="urn:microsoft.com/office/officeart/2005/8/layout/default"/>
    <dgm:cxn modelId="{0D9952A1-7915-42BB-8651-AD6B5B08DFCE}" type="presOf" srcId="{C51DA1BB-3FD1-4779-A735-0FFC4B4DBE5C}" destId="{AF996E9B-83A4-4106-A4D4-23F1F13CA4FE}" srcOrd="0" destOrd="0" presId="urn:microsoft.com/office/officeart/2005/8/layout/default"/>
    <dgm:cxn modelId="{EC0448B8-BDE1-4FCF-AE72-8A976335F316}" srcId="{F8DC0578-A90D-48D6-BE39-571EBC9D2AF5}" destId="{C51DA1BB-3FD1-4779-A735-0FFC4B4DBE5C}" srcOrd="3" destOrd="0" parTransId="{49A14DD0-7A5A-4AE7-BA5D-E385B42FC193}" sibTransId="{2380EA96-C3E5-4B2C-9DCA-0D668773F7F1}"/>
    <dgm:cxn modelId="{EEEFB2E5-6FD1-46FC-BAF5-F9637E4B591F}" srcId="{F8DC0578-A90D-48D6-BE39-571EBC9D2AF5}" destId="{BAC655CC-1F4D-499A-B63A-EEEF4AFDED1E}" srcOrd="0" destOrd="0" parTransId="{E67A3DF4-C05F-4587-8F0A-18CE71692A22}" sibTransId="{17B7AF49-18F8-4CE8-A0AC-BCB6DE6E7D28}"/>
    <dgm:cxn modelId="{946ADDE3-BC61-4CE0-B0C8-5FF836FAD5B4}" type="presParOf" srcId="{FA363FE5-EF88-4277-896C-B7FB24DCBE2B}" destId="{0AF0B15D-3F10-469A-8CF5-4C14939D83B0}" srcOrd="0" destOrd="0" presId="urn:microsoft.com/office/officeart/2005/8/layout/default"/>
    <dgm:cxn modelId="{BC12E6F5-604A-499E-B03D-17315EDF8FCF}" type="presParOf" srcId="{FA363FE5-EF88-4277-896C-B7FB24DCBE2B}" destId="{28303AF7-CA1C-456E-AA67-363B828704A4}" srcOrd="1" destOrd="0" presId="urn:microsoft.com/office/officeart/2005/8/layout/default"/>
    <dgm:cxn modelId="{01BAA49A-EA5B-4B7B-B51E-6AA380ABD8D8}" type="presParOf" srcId="{FA363FE5-EF88-4277-896C-B7FB24DCBE2B}" destId="{CFD1F472-0D49-4649-9078-2DDBD7C4E047}" srcOrd="2" destOrd="0" presId="urn:microsoft.com/office/officeart/2005/8/layout/default"/>
    <dgm:cxn modelId="{0CC7EED0-8F25-48C6-B553-E11F7A739FE8}" type="presParOf" srcId="{FA363FE5-EF88-4277-896C-B7FB24DCBE2B}" destId="{9B1C5403-10C8-49B0-BD32-DCC9DD020982}" srcOrd="3" destOrd="0" presId="urn:microsoft.com/office/officeart/2005/8/layout/default"/>
    <dgm:cxn modelId="{1239A6A6-3D63-4E61-B0DB-7426FC053365}" type="presParOf" srcId="{FA363FE5-EF88-4277-896C-B7FB24DCBE2B}" destId="{EB8C4E2C-B933-4AB2-BEB0-2D42E55D93B0}" srcOrd="4" destOrd="0" presId="urn:microsoft.com/office/officeart/2005/8/layout/default"/>
    <dgm:cxn modelId="{FD1C4F36-8197-472F-BCE2-F433FD207376}" type="presParOf" srcId="{FA363FE5-EF88-4277-896C-B7FB24DCBE2B}" destId="{115BC00B-BD03-4812-A74E-054E07528509}" srcOrd="5" destOrd="0" presId="urn:microsoft.com/office/officeart/2005/8/layout/default"/>
    <dgm:cxn modelId="{B2E5032B-67BD-4254-A428-73D5027DED4D}" type="presParOf" srcId="{FA363FE5-EF88-4277-896C-B7FB24DCBE2B}" destId="{AF996E9B-83A4-4106-A4D4-23F1F13CA4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033E6B-F349-40B7-B71F-C6D23DCDA112}" type="doc">
      <dgm:prSet loTypeId="urn:microsoft.com/office/officeart/2005/8/layout/hProcess7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64F4CBDE-3B62-4028-BC92-8DD6F2B4B210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 Water </a:t>
          </a:r>
          <a:r>
            <a:rPr lang="fr-FR" err="1">
              <a:latin typeface="+mn-lt"/>
            </a:rPr>
            <a:t>opportunities</a:t>
          </a:r>
          <a:endParaRPr lang="fr-FR">
            <a:latin typeface="+mn-lt"/>
          </a:endParaRPr>
        </a:p>
      </dgm:t>
    </dgm:pt>
    <dgm:pt modelId="{15AB14B8-6C69-4F76-9F1F-A0E4D41488CE}" type="parTrans" cxnId="{618DD570-6B0D-43EB-A91A-884E24F8D6F1}">
      <dgm:prSet/>
      <dgm:spPr/>
      <dgm:t>
        <a:bodyPr/>
        <a:lstStyle/>
        <a:p>
          <a:endParaRPr lang="fr-FR"/>
        </a:p>
      </dgm:t>
    </dgm:pt>
    <dgm:pt modelId="{D565A2B6-DEE6-437C-AE98-305A567D8563}" type="sibTrans" cxnId="{618DD570-6B0D-43EB-A91A-884E24F8D6F1}">
      <dgm:prSet/>
      <dgm:spPr/>
      <dgm:t>
        <a:bodyPr/>
        <a:lstStyle/>
        <a:p>
          <a:endParaRPr lang="fr-FR"/>
        </a:p>
      </dgm:t>
    </dgm:pt>
    <dgm:pt modelId="{9233585C-85E5-4FF1-B6AE-D6623003643E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 Waste </a:t>
          </a:r>
          <a:r>
            <a:rPr lang="fr-FR" err="1">
              <a:latin typeface="+mn-lt"/>
            </a:rPr>
            <a:t>opportunities</a:t>
          </a:r>
          <a:endParaRPr lang="fr-FR">
            <a:latin typeface="+mn-lt"/>
          </a:endParaRPr>
        </a:p>
      </dgm:t>
    </dgm:pt>
    <dgm:pt modelId="{2CC17015-CB08-4B39-BC52-D70D9BA2892D}" type="parTrans" cxnId="{13A785F9-AB12-4488-A150-FD5008A73F4E}">
      <dgm:prSet/>
      <dgm:spPr/>
      <dgm:t>
        <a:bodyPr/>
        <a:lstStyle/>
        <a:p>
          <a:endParaRPr lang="fr-FR"/>
        </a:p>
      </dgm:t>
    </dgm:pt>
    <dgm:pt modelId="{78DAFC3C-F83E-4557-871C-73A198A9808C}" type="sibTrans" cxnId="{13A785F9-AB12-4488-A150-FD5008A73F4E}">
      <dgm:prSet/>
      <dgm:spPr/>
      <dgm:t>
        <a:bodyPr/>
        <a:lstStyle/>
        <a:p>
          <a:endParaRPr lang="fr-FR"/>
        </a:p>
      </dgm:t>
    </dgm:pt>
    <dgm:pt modelId="{45FC1663-0CC6-476D-B002-601CB93977A2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 Air </a:t>
          </a:r>
          <a:r>
            <a:rPr lang="fr-FR" err="1">
              <a:latin typeface="+mn-lt"/>
            </a:rPr>
            <a:t>quality</a:t>
          </a:r>
          <a:r>
            <a:rPr lang="fr-FR">
              <a:latin typeface="+mn-lt"/>
            </a:rPr>
            <a:t> </a:t>
          </a:r>
          <a:r>
            <a:rPr lang="fr-FR" err="1">
              <a:latin typeface="+mn-lt"/>
            </a:rPr>
            <a:t>opportunities</a:t>
          </a:r>
          <a:endParaRPr lang="fr-FR">
            <a:latin typeface="+mn-lt"/>
          </a:endParaRPr>
        </a:p>
      </dgm:t>
    </dgm:pt>
    <dgm:pt modelId="{EFF67EC1-A57A-406B-A971-76048BC2AB32}" type="parTrans" cxnId="{421A1AC9-F1D4-4210-9C0F-DE1F7BF9066F}">
      <dgm:prSet/>
      <dgm:spPr/>
      <dgm:t>
        <a:bodyPr/>
        <a:lstStyle/>
        <a:p>
          <a:endParaRPr lang="fr-FR"/>
        </a:p>
      </dgm:t>
    </dgm:pt>
    <dgm:pt modelId="{8261F5AD-77E6-4B13-B07D-4A95FD0E2768}" type="sibTrans" cxnId="{421A1AC9-F1D4-4210-9C0F-DE1F7BF9066F}">
      <dgm:prSet/>
      <dgm:spPr/>
      <dgm:t>
        <a:bodyPr/>
        <a:lstStyle/>
        <a:p>
          <a:endParaRPr lang="fr-FR"/>
        </a:p>
      </dgm:t>
    </dgm:pt>
    <dgm:pt modelId="{62FF5322-D855-444F-8D3A-1C8C9C9CE76D}">
      <dgm:prSet phldrT="[Texte]" phldr="0"/>
      <dgm:spPr/>
      <dgm:t>
        <a:bodyPr/>
        <a:lstStyle/>
        <a:p>
          <a:pPr algn="l" rtl="0"/>
          <a:r>
            <a:rPr lang="en">
              <a:latin typeface="+mn-lt"/>
            </a:rPr>
            <a:t>Engineering / advice specializing in the realization
Inventories of pollutants or greenhouse gases to public actors or carbon balances for industrialists; </a:t>
          </a:r>
          <a:endParaRPr lang="fr-FR">
            <a:latin typeface="+mn-lt"/>
            <a:cs typeface="Calibri Light" panose="020F0302020204030204"/>
          </a:endParaRPr>
        </a:p>
      </dgm:t>
    </dgm:pt>
    <dgm:pt modelId="{9267320B-66F3-4CA8-AF37-E42611BDB162}" type="parTrans" cxnId="{134F2AE7-8A55-4C4F-B872-01F927DC01E7}">
      <dgm:prSet/>
      <dgm:spPr/>
      <dgm:t>
        <a:bodyPr/>
        <a:lstStyle/>
        <a:p>
          <a:endParaRPr lang="fr-FR"/>
        </a:p>
      </dgm:t>
    </dgm:pt>
    <dgm:pt modelId="{0AA0967C-12BA-40FF-B52C-A5C714ECE363}" type="sibTrans" cxnId="{134F2AE7-8A55-4C4F-B872-01F927DC01E7}">
      <dgm:prSet/>
      <dgm:spPr/>
      <dgm:t>
        <a:bodyPr/>
        <a:lstStyle/>
        <a:p>
          <a:endParaRPr lang="fr-FR"/>
        </a:p>
      </dgm:t>
    </dgm:pt>
    <dgm:pt modelId="{84372689-94DC-4DFD-839F-0D5C5EADB6AE}">
      <dgm:prSet phldr="0" custT="1"/>
      <dgm:spPr/>
      <dgm:t>
        <a:bodyPr/>
        <a:lstStyle/>
        <a:p>
          <a:pPr algn="l" rtl="0"/>
          <a:r>
            <a:rPr lang="fr-FR" sz="1800">
              <a:latin typeface="+mn-lt"/>
            </a:rPr>
            <a:t> </a:t>
          </a:r>
          <a:r>
            <a:rPr lang="fr-FR" sz="1400">
              <a:latin typeface="+mn-lt"/>
            </a:rPr>
            <a:t>Management and control </a:t>
          </a:r>
          <a:r>
            <a:rPr lang="fr-FR" sz="1400" err="1">
              <a:latin typeface="+mn-lt"/>
            </a:rPr>
            <a:t>tools</a:t>
          </a:r>
          <a:r>
            <a:rPr lang="fr-FR" sz="1400">
              <a:latin typeface="+mn-lt"/>
            </a:rPr>
            <a:t>; </a:t>
          </a:r>
        </a:p>
      </dgm:t>
    </dgm:pt>
    <dgm:pt modelId="{1F8AD8DB-79A0-492C-A436-97C3511060CC}" type="parTrans" cxnId="{288E48EF-D1EE-4EB7-B158-8BC3B64D1820}">
      <dgm:prSet/>
      <dgm:spPr/>
      <dgm:t>
        <a:bodyPr/>
        <a:lstStyle/>
        <a:p>
          <a:endParaRPr lang="fr-FR"/>
        </a:p>
      </dgm:t>
    </dgm:pt>
    <dgm:pt modelId="{BB0FF95C-C6A0-4D27-88A2-E8049217836C}" type="sibTrans" cxnId="{288E48EF-D1EE-4EB7-B158-8BC3B64D1820}">
      <dgm:prSet/>
      <dgm:spPr/>
      <dgm:t>
        <a:bodyPr/>
        <a:lstStyle/>
        <a:p>
          <a:endParaRPr lang="fr-FR"/>
        </a:p>
      </dgm:t>
    </dgm:pt>
    <dgm:pt modelId="{0BA676BC-33EF-4A59-9155-D9D952D47C4F}">
      <dgm:prSet phldr="0" custT="1"/>
      <dgm:spPr/>
      <dgm:t>
        <a:bodyPr/>
        <a:lstStyle/>
        <a:p>
          <a:pPr algn="l" rtl="0"/>
          <a:r>
            <a:rPr lang="fr-FR" sz="1400">
              <a:latin typeface="+mn-lt"/>
            </a:rPr>
            <a:t>Waste water </a:t>
          </a:r>
          <a:r>
            <a:rPr lang="fr-FR" sz="1400" err="1">
              <a:latin typeface="+mn-lt"/>
            </a:rPr>
            <a:t>treatment</a:t>
          </a:r>
          <a:r>
            <a:rPr lang="fr-FR" sz="1400">
              <a:latin typeface="+mn-lt"/>
            </a:rPr>
            <a:t> ;</a:t>
          </a:r>
        </a:p>
      </dgm:t>
    </dgm:pt>
    <dgm:pt modelId="{EEF1BD91-9CB2-4535-9F85-098B90292B65}" type="parTrans" cxnId="{BD8302C9-B094-48E7-B3DB-CA98434CF9F9}">
      <dgm:prSet/>
      <dgm:spPr/>
      <dgm:t>
        <a:bodyPr/>
        <a:lstStyle/>
        <a:p>
          <a:endParaRPr lang="fr-FR"/>
        </a:p>
      </dgm:t>
    </dgm:pt>
    <dgm:pt modelId="{A45FCC6A-2BFF-4598-BCD5-0CB023449212}" type="sibTrans" cxnId="{BD8302C9-B094-48E7-B3DB-CA98434CF9F9}">
      <dgm:prSet/>
      <dgm:spPr/>
      <dgm:t>
        <a:bodyPr/>
        <a:lstStyle/>
        <a:p>
          <a:endParaRPr lang="fr-FR"/>
        </a:p>
      </dgm:t>
    </dgm:pt>
    <dgm:pt modelId="{5B5BF1EB-5B7D-4829-9D00-422CE2EE87DC}">
      <dgm:prSet phldr="0" custT="1"/>
      <dgm:spPr/>
      <dgm:t>
        <a:bodyPr/>
        <a:lstStyle/>
        <a:p>
          <a:pPr algn="l" rtl="0"/>
          <a:r>
            <a:rPr lang="fr-FR" sz="1400" err="1">
              <a:latin typeface="+mn-lt"/>
            </a:rPr>
            <a:t>Leak</a:t>
          </a:r>
          <a:r>
            <a:rPr lang="fr-FR" sz="1400">
              <a:latin typeface="+mn-lt"/>
            </a:rPr>
            <a:t> </a:t>
          </a:r>
          <a:r>
            <a:rPr lang="fr-FR" sz="1400" err="1">
              <a:latin typeface="+mn-lt"/>
            </a:rPr>
            <a:t>treatment</a:t>
          </a:r>
          <a:r>
            <a:rPr lang="fr-FR" sz="1400">
              <a:latin typeface="+mn-lt"/>
            </a:rPr>
            <a:t> network (in pipes);</a:t>
          </a:r>
        </a:p>
      </dgm:t>
    </dgm:pt>
    <dgm:pt modelId="{B759FAAA-D001-4EEB-BF90-78151911FE15}" type="parTrans" cxnId="{FA629A05-D86A-450B-B643-814557D92C86}">
      <dgm:prSet/>
      <dgm:spPr/>
      <dgm:t>
        <a:bodyPr/>
        <a:lstStyle/>
        <a:p>
          <a:endParaRPr lang="fr-FR"/>
        </a:p>
      </dgm:t>
    </dgm:pt>
    <dgm:pt modelId="{27ABC21D-C18C-4761-AA91-D08F5AB79061}" type="sibTrans" cxnId="{FA629A05-D86A-450B-B643-814557D92C86}">
      <dgm:prSet/>
      <dgm:spPr/>
      <dgm:t>
        <a:bodyPr/>
        <a:lstStyle/>
        <a:p>
          <a:endParaRPr lang="fr-FR"/>
        </a:p>
      </dgm:t>
    </dgm:pt>
    <dgm:pt modelId="{D2E9AD57-3653-4938-A43E-7CDE268D6635}">
      <dgm:prSet phldr="0" custT="1"/>
      <dgm:spPr/>
      <dgm:t>
        <a:bodyPr/>
        <a:lstStyle/>
        <a:p>
          <a:pPr algn="l" rtl="0"/>
          <a:r>
            <a:rPr lang="fr-FR" sz="1400">
              <a:latin typeface="+mn-lt"/>
            </a:rPr>
            <a:t>Service </a:t>
          </a:r>
          <a:r>
            <a:rPr lang="fr-FR" sz="1400" err="1">
              <a:latin typeface="+mn-lt"/>
            </a:rPr>
            <a:t>billing</a:t>
          </a:r>
          <a:r>
            <a:rPr lang="fr-FR" sz="1400">
              <a:latin typeface="+mn-lt"/>
            </a:rPr>
            <a:t> of potable water.</a:t>
          </a:r>
        </a:p>
        <a:p>
          <a:pPr algn="l" rtl="0"/>
          <a:r>
            <a:rPr lang="en-US" sz="1400"/>
            <a:t>The Colombian government is now seeking to develop the "</a:t>
          </a:r>
          <a:r>
            <a:rPr lang="en-US" sz="1400" err="1"/>
            <a:t>Compomiso</a:t>
          </a:r>
          <a:r>
            <a:rPr lang="en-US" sz="1400"/>
            <a:t> por Colombia" plan in order to revive the economy and increase the number of households with access to drinking water</a:t>
          </a:r>
          <a:endParaRPr lang="fr-FR" sz="1400">
            <a:latin typeface="+mn-lt"/>
          </a:endParaRPr>
        </a:p>
      </dgm:t>
    </dgm:pt>
    <dgm:pt modelId="{62856300-BB7C-41B1-81D6-910EE15569EC}" type="parTrans" cxnId="{B5AF9F9B-A960-4C39-A034-FC0094530F39}">
      <dgm:prSet/>
      <dgm:spPr/>
      <dgm:t>
        <a:bodyPr/>
        <a:lstStyle/>
        <a:p>
          <a:endParaRPr lang="fr-FR"/>
        </a:p>
      </dgm:t>
    </dgm:pt>
    <dgm:pt modelId="{445AF75F-8904-43CA-9290-E68ED356CA3D}" type="sibTrans" cxnId="{B5AF9F9B-A960-4C39-A034-FC0094530F39}">
      <dgm:prSet/>
      <dgm:spPr/>
      <dgm:t>
        <a:bodyPr/>
        <a:lstStyle/>
        <a:p>
          <a:endParaRPr lang="fr-FR"/>
        </a:p>
      </dgm:t>
    </dgm:pt>
    <dgm:pt modelId="{2DA9DF24-D461-4223-9512-33F5B6F89ACA}">
      <dgm:prSet phldr="0" custT="1"/>
      <dgm:spPr/>
      <dgm:t>
        <a:bodyPr/>
        <a:lstStyle/>
        <a:p>
          <a:pPr algn="l" rtl="0"/>
          <a:r>
            <a:rPr lang="en" sz="1600">
              <a:latin typeface="+mn-lt"/>
            </a:rPr>
            <a:t>Energy recovery from waste; </a:t>
          </a:r>
        </a:p>
      </dgm:t>
    </dgm:pt>
    <dgm:pt modelId="{47B146DC-462F-452D-8F09-B52DED137ADE}" type="parTrans" cxnId="{9F4B0F26-8951-496F-AEC4-8A35FA0A01FD}">
      <dgm:prSet/>
      <dgm:spPr/>
      <dgm:t>
        <a:bodyPr/>
        <a:lstStyle/>
        <a:p>
          <a:endParaRPr lang="fr-FR"/>
        </a:p>
      </dgm:t>
    </dgm:pt>
    <dgm:pt modelId="{F4C581C2-CA7C-44C4-A28B-86D3A2DEE36E}" type="sibTrans" cxnId="{9F4B0F26-8951-496F-AEC4-8A35FA0A01FD}">
      <dgm:prSet/>
      <dgm:spPr/>
      <dgm:t>
        <a:bodyPr/>
        <a:lstStyle/>
        <a:p>
          <a:endParaRPr lang="fr-FR"/>
        </a:p>
      </dgm:t>
    </dgm:pt>
    <dgm:pt modelId="{38E89541-4B83-4967-9A69-1BFF359A2B58}">
      <dgm:prSet phldr="0" custT="1"/>
      <dgm:spPr/>
      <dgm:t>
        <a:bodyPr/>
        <a:lstStyle/>
        <a:p>
          <a:pPr algn="l" rtl="0"/>
          <a:r>
            <a:rPr lang="en" sz="1600">
              <a:latin typeface="+mn-lt"/>
            </a:rPr>
            <a:t>Toxic and dangerous waste management (illegal mines);</a:t>
          </a:r>
        </a:p>
        <a:p>
          <a:pPr algn="l" rtl="0"/>
          <a:r>
            <a:rPr lang="en-US" sz="1600"/>
            <a:t>Awareness on the part of large groups of the need to implement eco-responsible solutions (water treatment, energy production, etc.)</a:t>
          </a:r>
          <a:endParaRPr lang="en" sz="1600">
            <a:latin typeface="+mn-lt"/>
          </a:endParaRPr>
        </a:p>
      </dgm:t>
    </dgm:pt>
    <dgm:pt modelId="{1979047A-A0AE-4EDE-9B58-13B1C2F70953}" type="parTrans" cxnId="{1294AD3F-5355-4EB9-AC9C-EE092F043054}">
      <dgm:prSet/>
      <dgm:spPr/>
      <dgm:t>
        <a:bodyPr/>
        <a:lstStyle/>
        <a:p>
          <a:endParaRPr lang="fr-FR"/>
        </a:p>
      </dgm:t>
    </dgm:pt>
    <dgm:pt modelId="{72883CE2-CA6D-4843-BB9E-8CC6BC940424}" type="sibTrans" cxnId="{1294AD3F-5355-4EB9-AC9C-EE092F043054}">
      <dgm:prSet/>
      <dgm:spPr/>
      <dgm:t>
        <a:bodyPr/>
        <a:lstStyle/>
        <a:p>
          <a:endParaRPr lang="fr-FR"/>
        </a:p>
      </dgm:t>
    </dgm:pt>
    <dgm:pt modelId="{935EB53D-F181-416B-B5F6-A30EED6F59C8}">
      <dgm:prSet phldr="0"/>
      <dgm:spPr/>
      <dgm:t>
        <a:bodyPr/>
        <a:lstStyle/>
        <a:p>
          <a:pPr algn="l" rtl="0"/>
          <a:r>
            <a:rPr lang="en">
              <a:latin typeface="+mn-lt"/>
            </a:rPr>
            <a:t>Tool development specialized for the measurement of the analysis of the quality of air and policy decision support public (surveillance, regulation and standardization);</a:t>
          </a:r>
          <a:endParaRPr lang="fr-FR">
            <a:latin typeface="+mn-lt"/>
            <a:cs typeface="Calibri Light" panose="020F0302020204030204"/>
          </a:endParaRPr>
        </a:p>
      </dgm:t>
    </dgm:pt>
    <dgm:pt modelId="{2C5D4F6C-E1B8-4944-8A89-8D75C70D08F4}" type="parTrans" cxnId="{A713B0C9-A6EA-4BA3-9F77-4215B74F8775}">
      <dgm:prSet/>
      <dgm:spPr/>
      <dgm:t>
        <a:bodyPr/>
        <a:lstStyle/>
        <a:p>
          <a:endParaRPr lang="fr-FR"/>
        </a:p>
      </dgm:t>
    </dgm:pt>
    <dgm:pt modelId="{43C92F68-B9C9-496D-870D-E2395D7A2906}" type="sibTrans" cxnId="{A713B0C9-A6EA-4BA3-9F77-4215B74F8775}">
      <dgm:prSet/>
      <dgm:spPr/>
      <dgm:t>
        <a:bodyPr/>
        <a:lstStyle/>
        <a:p>
          <a:endParaRPr lang="fr-FR"/>
        </a:p>
      </dgm:t>
    </dgm:pt>
    <dgm:pt modelId="{2767E33E-CFC2-402B-BBD6-1D0943E0E57C}">
      <dgm:prSet phldr="0"/>
      <dgm:spPr/>
      <dgm:t>
        <a:bodyPr/>
        <a:lstStyle/>
        <a:p>
          <a:pPr algn="l"/>
          <a:r>
            <a:rPr lang="en">
              <a:latin typeface="+mn-lt"/>
            </a:rPr>
            <a:t>Clean technologies and pollution control.</a:t>
          </a:r>
          <a:endParaRPr lang="fr-FR">
            <a:latin typeface="+mn-lt"/>
          </a:endParaRPr>
        </a:p>
      </dgm:t>
    </dgm:pt>
    <dgm:pt modelId="{B9829AAB-9BA4-4FF0-A2CA-170F6E86EE01}" type="parTrans" cxnId="{BDFA849F-36CA-40D7-ACD9-CEB1A772C71C}">
      <dgm:prSet/>
      <dgm:spPr/>
      <dgm:t>
        <a:bodyPr/>
        <a:lstStyle/>
        <a:p>
          <a:endParaRPr lang="fr-FR"/>
        </a:p>
      </dgm:t>
    </dgm:pt>
    <dgm:pt modelId="{3638BEB0-81CA-4617-9A58-9724D71FDAB4}" type="sibTrans" cxnId="{BDFA849F-36CA-40D7-ACD9-CEB1A772C71C}">
      <dgm:prSet/>
      <dgm:spPr/>
      <dgm:t>
        <a:bodyPr/>
        <a:lstStyle/>
        <a:p>
          <a:endParaRPr lang="fr-FR"/>
        </a:p>
      </dgm:t>
    </dgm:pt>
    <dgm:pt modelId="{78786265-0373-4429-A473-FF12442993B5}">
      <dgm:prSet phldr="0"/>
      <dgm:spPr/>
      <dgm:t>
        <a:bodyPr/>
        <a:lstStyle/>
        <a:p>
          <a:pPr algn="l"/>
          <a:r>
            <a:rPr lang="fr-FR" err="1">
              <a:latin typeface="+mn-lt"/>
            </a:rPr>
            <a:t>Deforestation</a:t>
          </a:r>
          <a:r>
            <a:rPr lang="fr-FR">
              <a:latin typeface="+mn-lt"/>
            </a:rPr>
            <a:t> </a:t>
          </a:r>
        </a:p>
      </dgm:t>
    </dgm:pt>
    <dgm:pt modelId="{61E44760-2BCC-43CA-8B23-E01A558D48F2}" type="parTrans" cxnId="{4F5ED9CC-C6B9-4D40-8F17-60F765EC3897}">
      <dgm:prSet/>
      <dgm:spPr/>
      <dgm:t>
        <a:bodyPr/>
        <a:lstStyle/>
        <a:p>
          <a:endParaRPr lang="fr-FR"/>
        </a:p>
      </dgm:t>
    </dgm:pt>
    <dgm:pt modelId="{1729D24E-DF23-4993-80F1-45E4DEFD01A4}" type="sibTrans" cxnId="{4F5ED9CC-C6B9-4D40-8F17-60F765EC3897}">
      <dgm:prSet/>
      <dgm:spPr/>
      <dgm:t>
        <a:bodyPr/>
        <a:lstStyle/>
        <a:p>
          <a:endParaRPr lang="fr-FR"/>
        </a:p>
      </dgm:t>
    </dgm:pt>
    <dgm:pt modelId="{5285C7DA-DC44-444C-8186-3A1A8F1BC681}">
      <dgm:prSet phldr="0" custT="1"/>
      <dgm:spPr/>
      <dgm:t>
        <a:bodyPr/>
        <a:lstStyle/>
        <a:p>
          <a:pPr algn="l"/>
          <a:r>
            <a:rPr lang="fr-FR" sz="1800">
              <a:latin typeface="+mn-lt"/>
            </a:rPr>
            <a:t>Tool to </a:t>
          </a:r>
          <a:r>
            <a:rPr lang="fr-FR" sz="1800" err="1">
              <a:latin typeface="+mn-lt"/>
            </a:rPr>
            <a:t>prevent</a:t>
          </a:r>
          <a:r>
            <a:rPr lang="fr-FR" sz="1800">
              <a:latin typeface="+mn-lt"/>
            </a:rPr>
            <a:t> the </a:t>
          </a:r>
          <a:r>
            <a:rPr lang="fr-FR" sz="1800" err="1">
              <a:latin typeface="+mn-lt"/>
            </a:rPr>
            <a:t>risk</a:t>
          </a:r>
          <a:r>
            <a:rPr lang="fr-FR" sz="1800">
              <a:latin typeface="+mn-lt"/>
            </a:rPr>
            <a:t> of </a:t>
          </a:r>
          <a:r>
            <a:rPr lang="fr-FR" sz="1800" err="1">
              <a:latin typeface="+mn-lt"/>
            </a:rPr>
            <a:t>fire</a:t>
          </a:r>
          <a:r>
            <a:rPr lang="fr-FR" sz="1800">
              <a:latin typeface="+mn-lt"/>
            </a:rPr>
            <a:t> and </a:t>
          </a:r>
          <a:r>
            <a:rPr lang="fr-FR" sz="1800" err="1">
              <a:latin typeface="+mn-lt"/>
            </a:rPr>
            <a:t>natural</a:t>
          </a:r>
          <a:r>
            <a:rPr lang="fr-FR" sz="1800">
              <a:latin typeface="+mn-lt"/>
            </a:rPr>
            <a:t> </a:t>
          </a:r>
          <a:r>
            <a:rPr lang="fr-FR" sz="1800" err="1">
              <a:latin typeface="+mn-lt"/>
            </a:rPr>
            <a:t>diseases</a:t>
          </a:r>
          <a:endParaRPr lang="fr-FR" sz="1800">
            <a:latin typeface="+mn-lt"/>
          </a:endParaRPr>
        </a:p>
      </dgm:t>
    </dgm:pt>
    <dgm:pt modelId="{4DD79732-13CB-438F-82FC-B17F1C059212}" type="parTrans" cxnId="{45AC5F55-E286-44CB-9675-B8BF21E6E85D}">
      <dgm:prSet/>
      <dgm:spPr/>
      <dgm:t>
        <a:bodyPr/>
        <a:lstStyle/>
        <a:p>
          <a:endParaRPr lang="fr-FR"/>
        </a:p>
      </dgm:t>
    </dgm:pt>
    <dgm:pt modelId="{8D7A1202-A22C-4118-A454-6A5AE405EAA1}" type="sibTrans" cxnId="{45AC5F55-E286-44CB-9675-B8BF21E6E85D}">
      <dgm:prSet/>
      <dgm:spPr/>
      <dgm:t>
        <a:bodyPr/>
        <a:lstStyle/>
        <a:p>
          <a:endParaRPr lang="fr-FR"/>
        </a:p>
      </dgm:t>
    </dgm:pt>
    <dgm:pt modelId="{B56656C3-3946-4748-A022-89A838218DC7}">
      <dgm:prSet phldr="0" custT="1"/>
      <dgm:spPr/>
      <dgm:t>
        <a:bodyPr/>
        <a:lstStyle/>
        <a:p>
          <a:pPr algn="l"/>
          <a:r>
            <a:rPr lang="en-US" sz="1800"/>
            <a:t>Mapping to see if unidentified infrastructures are being built etc.</a:t>
          </a:r>
          <a:endParaRPr lang="fr-FR" sz="1800">
            <a:latin typeface="+mn-lt"/>
          </a:endParaRPr>
        </a:p>
      </dgm:t>
    </dgm:pt>
    <dgm:pt modelId="{20A3ADA0-6D7F-4627-BAE9-F94678E19EFC}" type="parTrans" cxnId="{AAF43538-B8B0-4508-B96D-77E537425377}">
      <dgm:prSet/>
      <dgm:spPr/>
      <dgm:t>
        <a:bodyPr/>
        <a:lstStyle/>
        <a:p>
          <a:endParaRPr lang="fr-FR"/>
        </a:p>
      </dgm:t>
    </dgm:pt>
    <dgm:pt modelId="{4FFD7057-8A92-4DDF-9051-1BD1025451A0}" type="sibTrans" cxnId="{AAF43538-B8B0-4508-B96D-77E537425377}">
      <dgm:prSet/>
      <dgm:spPr/>
      <dgm:t>
        <a:bodyPr/>
        <a:lstStyle/>
        <a:p>
          <a:endParaRPr lang="fr-FR"/>
        </a:p>
      </dgm:t>
    </dgm:pt>
    <dgm:pt modelId="{49C83403-72DC-4846-8A65-AAA39C1E3898}" type="pres">
      <dgm:prSet presAssocID="{61033E6B-F349-40B7-B71F-C6D23DCDA112}" presName="Name0" presStyleCnt="0">
        <dgm:presLayoutVars>
          <dgm:dir/>
          <dgm:animLvl val="lvl"/>
          <dgm:resizeHandles val="exact"/>
        </dgm:presLayoutVars>
      </dgm:prSet>
      <dgm:spPr/>
    </dgm:pt>
    <dgm:pt modelId="{84255D4A-EFC3-4C33-A73A-A18B2C56D2C8}" type="pres">
      <dgm:prSet presAssocID="{64F4CBDE-3B62-4028-BC92-8DD6F2B4B210}" presName="compositeNode" presStyleCnt="0">
        <dgm:presLayoutVars>
          <dgm:bulletEnabled val="1"/>
        </dgm:presLayoutVars>
      </dgm:prSet>
      <dgm:spPr/>
    </dgm:pt>
    <dgm:pt modelId="{3D5EDF86-7B07-4EA9-BD61-51286CE3B351}" type="pres">
      <dgm:prSet presAssocID="{64F4CBDE-3B62-4028-BC92-8DD6F2B4B210}" presName="bgRect" presStyleLbl="node1" presStyleIdx="0" presStyleCnt="4"/>
      <dgm:spPr/>
    </dgm:pt>
    <dgm:pt modelId="{B68B5A93-F562-4AB0-8667-176C5B288B5D}" type="pres">
      <dgm:prSet presAssocID="{64F4CBDE-3B62-4028-BC92-8DD6F2B4B210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F159573C-D3EA-422A-AE95-FE93178980DF}" type="pres">
      <dgm:prSet presAssocID="{64F4CBDE-3B62-4028-BC92-8DD6F2B4B210}" presName="childNode" presStyleLbl="node1" presStyleIdx="0" presStyleCnt="4">
        <dgm:presLayoutVars>
          <dgm:bulletEnabled val="1"/>
        </dgm:presLayoutVars>
      </dgm:prSet>
      <dgm:spPr/>
    </dgm:pt>
    <dgm:pt modelId="{A345A716-4671-475C-9F3E-1259F0CD7592}" type="pres">
      <dgm:prSet presAssocID="{D565A2B6-DEE6-437C-AE98-305A567D8563}" presName="hSp" presStyleCnt="0"/>
      <dgm:spPr/>
    </dgm:pt>
    <dgm:pt modelId="{30ABE16B-296E-4330-A843-259532975360}" type="pres">
      <dgm:prSet presAssocID="{D565A2B6-DEE6-437C-AE98-305A567D8563}" presName="vProcSp" presStyleCnt="0"/>
      <dgm:spPr/>
    </dgm:pt>
    <dgm:pt modelId="{2DA9B8D1-36FE-4A5C-81D8-A69D206357EF}" type="pres">
      <dgm:prSet presAssocID="{D565A2B6-DEE6-437C-AE98-305A567D8563}" presName="vSp1" presStyleCnt="0"/>
      <dgm:spPr/>
    </dgm:pt>
    <dgm:pt modelId="{8C22D1AA-03F8-4B1B-9F56-CA3F239D97C8}" type="pres">
      <dgm:prSet presAssocID="{D565A2B6-DEE6-437C-AE98-305A567D8563}" presName="simulatedConn" presStyleLbl="solidFgAcc1" presStyleIdx="0" presStyleCnt="3"/>
      <dgm:spPr/>
    </dgm:pt>
    <dgm:pt modelId="{FD468319-0566-42AC-842B-BDCD1CFCE412}" type="pres">
      <dgm:prSet presAssocID="{D565A2B6-DEE6-437C-AE98-305A567D8563}" presName="vSp2" presStyleCnt="0"/>
      <dgm:spPr/>
    </dgm:pt>
    <dgm:pt modelId="{1AD79144-185D-4F3E-A897-DD5B903FAF0F}" type="pres">
      <dgm:prSet presAssocID="{D565A2B6-DEE6-437C-AE98-305A567D8563}" presName="sibTrans" presStyleCnt="0"/>
      <dgm:spPr/>
    </dgm:pt>
    <dgm:pt modelId="{17F02985-70AC-4C69-8C63-BFE8CDB7C939}" type="pres">
      <dgm:prSet presAssocID="{9233585C-85E5-4FF1-B6AE-D6623003643E}" presName="compositeNode" presStyleCnt="0">
        <dgm:presLayoutVars>
          <dgm:bulletEnabled val="1"/>
        </dgm:presLayoutVars>
      </dgm:prSet>
      <dgm:spPr/>
    </dgm:pt>
    <dgm:pt modelId="{8A3FF58D-A684-4F5D-83A3-F2A2F4A9FC2F}" type="pres">
      <dgm:prSet presAssocID="{9233585C-85E5-4FF1-B6AE-D6623003643E}" presName="bgRect" presStyleLbl="node1" presStyleIdx="1" presStyleCnt="4" custScaleX="78064"/>
      <dgm:spPr/>
    </dgm:pt>
    <dgm:pt modelId="{4D8B7190-5809-4B60-A772-B0858EBAB123}" type="pres">
      <dgm:prSet presAssocID="{9233585C-85E5-4FF1-B6AE-D6623003643E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EF16442F-A21B-43C4-9E82-FC70B23F286F}" type="pres">
      <dgm:prSet presAssocID="{9233585C-85E5-4FF1-B6AE-D6623003643E}" presName="childNode" presStyleLbl="node1" presStyleIdx="1" presStyleCnt="4">
        <dgm:presLayoutVars>
          <dgm:bulletEnabled val="1"/>
        </dgm:presLayoutVars>
      </dgm:prSet>
      <dgm:spPr/>
    </dgm:pt>
    <dgm:pt modelId="{504880E1-BBCB-4127-84FD-F8EB07CD1D39}" type="pres">
      <dgm:prSet presAssocID="{78DAFC3C-F83E-4557-871C-73A198A9808C}" presName="hSp" presStyleCnt="0"/>
      <dgm:spPr/>
    </dgm:pt>
    <dgm:pt modelId="{9E5620AD-9E1B-4441-B11D-CEB7349DC812}" type="pres">
      <dgm:prSet presAssocID="{78DAFC3C-F83E-4557-871C-73A198A9808C}" presName="vProcSp" presStyleCnt="0"/>
      <dgm:spPr/>
    </dgm:pt>
    <dgm:pt modelId="{0103484B-65DD-4B54-8AE2-A3E620735FDC}" type="pres">
      <dgm:prSet presAssocID="{78DAFC3C-F83E-4557-871C-73A198A9808C}" presName="vSp1" presStyleCnt="0"/>
      <dgm:spPr/>
    </dgm:pt>
    <dgm:pt modelId="{33DCD901-0509-4353-A33A-15ABFFCBEC20}" type="pres">
      <dgm:prSet presAssocID="{78DAFC3C-F83E-4557-871C-73A198A9808C}" presName="simulatedConn" presStyleLbl="solidFgAcc1" presStyleIdx="1" presStyleCnt="3"/>
      <dgm:spPr/>
    </dgm:pt>
    <dgm:pt modelId="{A389589B-719D-41BC-BF36-394989F09BE5}" type="pres">
      <dgm:prSet presAssocID="{78DAFC3C-F83E-4557-871C-73A198A9808C}" presName="vSp2" presStyleCnt="0"/>
      <dgm:spPr/>
    </dgm:pt>
    <dgm:pt modelId="{8F8C7123-001B-4392-9297-DC46F2DD7D5F}" type="pres">
      <dgm:prSet presAssocID="{78DAFC3C-F83E-4557-871C-73A198A9808C}" presName="sibTrans" presStyleCnt="0"/>
      <dgm:spPr/>
    </dgm:pt>
    <dgm:pt modelId="{FD0AC2A4-0E85-4026-817C-0B04F9644B48}" type="pres">
      <dgm:prSet presAssocID="{45FC1663-0CC6-476D-B002-601CB93977A2}" presName="compositeNode" presStyleCnt="0">
        <dgm:presLayoutVars>
          <dgm:bulletEnabled val="1"/>
        </dgm:presLayoutVars>
      </dgm:prSet>
      <dgm:spPr/>
    </dgm:pt>
    <dgm:pt modelId="{E3CC89F2-1C52-4EB3-97C1-707A1A5A2385}" type="pres">
      <dgm:prSet presAssocID="{45FC1663-0CC6-476D-B002-601CB93977A2}" presName="bgRect" presStyleLbl="node1" presStyleIdx="2" presStyleCnt="4"/>
      <dgm:spPr/>
    </dgm:pt>
    <dgm:pt modelId="{FA0E5212-083D-4E45-B24B-BE9795B6B8F8}" type="pres">
      <dgm:prSet presAssocID="{45FC1663-0CC6-476D-B002-601CB93977A2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158A2770-DAF2-4D60-B7F2-C97DAFDFDE1E}" type="pres">
      <dgm:prSet presAssocID="{45FC1663-0CC6-476D-B002-601CB93977A2}" presName="childNode" presStyleLbl="node1" presStyleIdx="2" presStyleCnt="4">
        <dgm:presLayoutVars>
          <dgm:bulletEnabled val="1"/>
        </dgm:presLayoutVars>
      </dgm:prSet>
      <dgm:spPr/>
    </dgm:pt>
    <dgm:pt modelId="{9E722CF5-E547-4B7A-9173-A2DB91DC33AA}" type="pres">
      <dgm:prSet presAssocID="{8261F5AD-77E6-4B13-B07D-4A95FD0E2768}" presName="hSp" presStyleCnt="0"/>
      <dgm:spPr/>
    </dgm:pt>
    <dgm:pt modelId="{778DE06E-306D-478B-95A4-58D5955886BA}" type="pres">
      <dgm:prSet presAssocID="{8261F5AD-77E6-4B13-B07D-4A95FD0E2768}" presName="vProcSp" presStyleCnt="0"/>
      <dgm:spPr/>
    </dgm:pt>
    <dgm:pt modelId="{00177F2A-C471-4F76-93FF-D7F8A61EBC3C}" type="pres">
      <dgm:prSet presAssocID="{8261F5AD-77E6-4B13-B07D-4A95FD0E2768}" presName="vSp1" presStyleCnt="0"/>
      <dgm:spPr/>
    </dgm:pt>
    <dgm:pt modelId="{981C7CEB-975F-48C0-874D-391F5D00E776}" type="pres">
      <dgm:prSet presAssocID="{8261F5AD-77E6-4B13-B07D-4A95FD0E2768}" presName="simulatedConn" presStyleLbl="solidFgAcc1" presStyleIdx="2" presStyleCnt="3"/>
      <dgm:spPr/>
    </dgm:pt>
    <dgm:pt modelId="{2D1A96F4-7570-4555-8008-E2601F62C06E}" type="pres">
      <dgm:prSet presAssocID="{8261F5AD-77E6-4B13-B07D-4A95FD0E2768}" presName="vSp2" presStyleCnt="0"/>
      <dgm:spPr/>
    </dgm:pt>
    <dgm:pt modelId="{C1D01FC1-143E-4546-9CA5-AC7287FFA85C}" type="pres">
      <dgm:prSet presAssocID="{8261F5AD-77E6-4B13-B07D-4A95FD0E2768}" presName="sibTrans" presStyleCnt="0"/>
      <dgm:spPr/>
    </dgm:pt>
    <dgm:pt modelId="{2FEE5793-6995-4B0C-AE11-3521FCB36AA5}" type="pres">
      <dgm:prSet presAssocID="{78786265-0373-4429-A473-FF12442993B5}" presName="compositeNode" presStyleCnt="0">
        <dgm:presLayoutVars>
          <dgm:bulletEnabled val="1"/>
        </dgm:presLayoutVars>
      </dgm:prSet>
      <dgm:spPr/>
    </dgm:pt>
    <dgm:pt modelId="{42993A28-D6D3-44BB-A65B-3F78C909EA54}" type="pres">
      <dgm:prSet presAssocID="{78786265-0373-4429-A473-FF12442993B5}" presName="bgRect" presStyleLbl="node1" presStyleIdx="3" presStyleCnt="4" custLinFactNeighborX="2176" custLinFactNeighborY="304"/>
      <dgm:spPr/>
    </dgm:pt>
    <dgm:pt modelId="{994337BF-CF75-4FBB-9673-901B0235B38C}" type="pres">
      <dgm:prSet presAssocID="{78786265-0373-4429-A473-FF12442993B5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E0A54ACB-836F-4153-9D38-A1A30700D9DF}" type="pres">
      <dgm:prSet presAssocID="{78786265-0373-4429-A473-FF12442993B5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FA629A05-D86A-450B-B643-814557D92C86}" srcId="{64F4CBDE-3B62-4028-BC92-8DD6F2B4B210}" destId="{5B5BF1EB-5B7D-4829-9D00-422CE2EE87DC}" srcOrd="2" destOrd="0" parTransId="{B759FAAA-D001-4EEB-BF90-78151911FE15}" sibTransId="{27ABC21D-C18C-4761-AA91-D08F5AB79061}"/>
    <dgm:cxn modelId="{3869450C-1014-4FE1-B0C9-B794201AA704}" type="presOf" srcId="{62FF5322-D855-444F-8D3A-1C8C9C9CE76D}" destId="{158A2770-DAF2-4D60-B7F2-C97DAFDFDE1E}" srcOrd="0" destOrd="0" presId="urn:microsoft.com/office/officeart/2005/8/layout/hProcess7"/>
    <dgm:cxn modelId="{60347A13-6DC2-4C86-ACC5-86BC09A8CC1B}" type="presOf" srcId="{38E89541-4B83-4967-9A69-1BFF359A2B58}" destId="{EF16442F-A21B-43C4-9E82-FC70B23F286F}" srcOrd="0" destOrd="1" presId="urn:microsoft.com/office/officeart/2005/8/layout/hProcess7"/>
    <dgm:cxn modelId="{55999218-9A69-4579-9359-CD1740A50338}" type="presOf" srcId="{0BA676BC-33EF-4A59-9155-D9D952D47C4F}" destId="{F159573C-D3EA-422A-AE95-FE93178980DF}" srcOrd="0" destOrd="1" presId="urn:microsoft.com/office/officeart/2005/8/layout/hProcess7"/>
    <dgm:cxn modelId="{9F4B0F26-8951-496F-AEC4-8A35FA0A01FD}" srcId="{9233585C-85E5-4FF1-B6AE-D6623003643E}" destId="{2DA9DF24-D461-4223-9512-33F5B6F89ACA}" srcOrd="0" destOrd="0" parTransId="{47B146DC-462F-452D-8F09-B52DED137ADE}" sibTransId="{F4C581C2-CA7C-44C4-A28B-86D3A2DEE36E}"/>
    <dgm:cxn modelId="{15703B2E-6105-49FF-B438-6814D5DB9B7A}" type="presOf" srcId="{78786265-0373-4429-A473-FF12442993B5}" destId="{42993A28-D6D3-44BB-A65B-3F78C909EA54}" srcOrd="0" destOrd="0" presId="urn:microsoft.com/office/officeart/2005/8/layout/hProcess7"/>
    <dgm:cxn modelId="{5CEC0F33-C239-43A6-874F-9CDE0B3F44DF}" type="presOf" srcId="{B56656C3-3946-4748-A022-89A838218DC7}" destId="{E0A54ACB-836F-4153-9D38-A1A30700D9DF}" srcOrd="0" destOrd="1" presId="urn:microsoft.com/office/officeart/2005/8/layout/hProcess7"/>
    <dgm:cxn modelId="{AAF43538-B8B0-4508-B96D-77E537425377}" srcId="{78786265-0373-4429-A473-FF12442993B5}" destId="{B56656C3-3946-4748-A022-89A838218DC7}" srcOrd="1" destOrd="0" parTransId="{20A3ADA0-6D7F-4627-BAE9-F94678E19EFC}" sibTransId="{4FFD7057-8A92-4DDF-9051-1BD1025451A0}"/>
    <dgm:cxn modelId="{1294AD3F-5355-4EB9-AC9C-EE092F043054}" srcId="{9233585C-85E5-4FF1-B6AE-D6623003643E}" destId="{38E89541-4B83-4967-9A69-1BFF359A2B58}" srcOrd="1" destOrd="0" parTransId="{1979047A-A0AE-4EDE-9B58-13B1C2F70953}" sibTransId="{72883CE2-CA6D-4843-BB9E-8CC6BC940424}"/>
    <dgm:cxn modelId="{DAF90241-D94B-4351-A10A-9FCC738A1AB4}" type="presOf" srcId="{64F4CBDE-3B62-4028-BC92-8DD6F2B4B210}" destId="{3D5EDF86-7B07-4EA9-BD61-51286CE3B351}" srcOrd="0" destOrd="0" presId="urn:microsoft.com/office/officeart/2005/8/layout/hProcess7"/>
    <dgm:cxn modelId="{5C6A016A-0A67-40E6-8183-37B086A05CB2}" type="presOf" srcId="{84372689-94DC-4DFD-839F-0D5C5EADB6AE}" destId="{F159573C-D3EA-422A-AE95-FE93178980DF}" srcOrd="0" destOrd="0" presId="urn:microsoft.com/office/officeart/2005/8/layout/hProcess7"/>
    <dgm:cxn modelId="{E2800A6D-89F6-408B-9CCE-AD024639BD49}" type="presOf" srcId="{61033E6B-F349-40B7-B71F-C6D23DCDA112}" destId="{49C83403-72DC-4846-8A65-AAA39C1E3898}" srcOrd="0" destOrd="0" presId="urn:microsoft.com/office/officeart/2005/8/layout/hProcess7"/>
    <dgm:cxn modelId="{BB30726D-6DE0-436D-AA81-6A3F7E0B50D2}" type="presOf" srcId="{5B5BF1EB-5B7D-4829-9D00-422CE2EE87DC}" destId="{F159573C-D3EA-422A-AE95-FE93178980DF}" srcOrd="0" destOrd="2" presId="urn:microsoft.com/office/officeart/2005/8/layout/hProcess7"/>
    <dgm:cxn modelId="{618DD570-6B0D-43EB-A91A-884E24F8D6F1}" srcId="{61033E6B-F349-40B7-B71F-C6D23DCDA112}" destId="{64F4CBDE-3B62-4028-BC92-8DD6F2B4B210}" srcOrd="0" destOrd="0" parTransId="{15AB14B8-6C69-4F76-9F1F-A0E4D41488CE}" sibTransId="{D565A2B6-DEE6-437C-AE98-305A567D8563}"/>
    <dgm:cxn modelId="{45AC5F55-E286-44CB-9675-B8BF21E6E85D}" srcId="{78786265-0373-4429-A473-FF12442993B5}" destId="{5285C7DA-DC44-444C-8186-3A1A8F1BC681}" srcOrd="0" destOrd="0" parTransId="{4DD79732-13CB-438F-82FC-B17F1C059212}" sibTransId="{8D7A1202-A22C-4118-A454-6A5AE405EAA1}"/>
    <dgm:cxn modelId="{6FE1FB8F-BA54-474F-A0D6-AB17D4A0AD53}" type="presOf" srcId="{D2E9AD57-3653-4938-A43E-7CDE268D6635}" destId="{F159573C-D3EA-422A-AE95-FE93178980DF}" srcOrd="0" destOrd="3" presId="urn:microsoft.com/office/officeart/2005/8/layout/hProcess7"/>
    <dgm:cxn modelId="{41C7D099-CE19-46E4-9FEE-51E923FF2F51}" type="presOf" srcId="{2767E33E-CFC2-402B-BBD6-1D0943E0E57C}" destId="{158A2770-DAF2-4D60-B7F2-C97DAFDFDE1E}" srcOrd="0" destOrd="2" presId="urn:microsoft.com/office/officeart/2005/8/layout/hProcess7"/>
    <dgm:cxn modelId="{B5AF9F9B-A960-4C39-A034-FC0094530F39}" srcId="{64F4CBDE-3B62-4028-BC92-8DD6F2B4B210}" destId="{D2E9AD57-3653-4938-A43E-7CDE268D6635}" srcOrd="3" destOrd="0" parTransId="{62856300-BB7C-41B1-81D6-910EE15569EC}" sibTransId="{445AF75F-8904-43CA-9290-E68ED356CA3D}"/>
    <dgm:cxn modelId="{BDFA849F-36CA-40D7-ACD9-CEB1A772C71C}" srcId="{45FC1663-0CC6-476D-B002-601CB93977A2}" destId="{2767E33E-CFC2-402B-BBD6-1D0943E0E57C}" srcOrd="2" destOrd="0" parTransId="{B9829AAB-9BA4-4FF0-A2CA-170F6E86EE01}" sibTransId="{3638BEB0-81CA-4617-9A58-9724D71FDAB4}"/>
    <dgm:cxn modelId="{BAE6E2A8-37BF-40E9-8A73-744923BD10E3}" type="presOf" srcId="{9233585C-85E5-4FF1-B6AE-D6623003643E}" destId="{4D8B7190-5809-4B60-A772-B0858EBAB123}" srcOrd="1" destOrd="0" presId="urn:microsoft.com/office/officeart/2005/8/layout/hProcess7"/>
    <dgm:cxn modelId="{AECEFBBA-F25F-457C-81C8-AE9EAF67A55C}" type="presOf" srcId="{935EB53D-F181-416B-B5F6-A30EED6F59C8}" destId="{158A2770-DAF2-4D60-B7F2-C97DAFDFDE1E}" srcOrd="0" destOrd="1" presId="urn:microsoft.com/office/officeart/2005/8/layout/hProcess7"/>
    <dgm:cxn modelId="{23EF1ABF-B97E-42A6-90E5-5D5CCAA2C1E7}" type="presOf" srcId="{45FC1663-0CC6-476D-B002-601CB93977A2}" destId="{FA0E5212-083D-4E45-B24B-BE9795B6B8F8}" srcOrd="1" destOrd="0" presId="urn:microsoft.com/office/officeart/2005/8/layout/hProcess7"/>
    <dgm:cxn modelId="{BD8302C9-B094-48E7-B3DB-CA98434CF9F9}" srcId="{64F4CBDE-3B62-4028-BC92-8DD6F2B4B210}" destId="{0BA676BC-33EF-4A59-9155-D9D952D47C4F}" srcOrd="1" destOrd="0" parTransId="{EEF1BD91-9CB2-4535-9F85-098B90292B65}" sibTransId="{A45FCC6A-2BFF-4598-BCD5-0CB023449212}"/>
    <dgm:cxn modelId="{421A1AC9-F1D4-4210-9C0F-DE1F7BF9066F}" srcId="{61033E6B-F349-40B7-B71F-C6D23DCDA112}" destId="{45FC1663-0CC6-476D-B002-601CB93977A2}" srcOrd="2" destOrd="0" parTransId="{EFF67EC1-A57A-406B-A971-76048BC2AB32}" sibTransId="{8261F5AD-77E6-4B13-B07D-4A95FD0E2768}"/>
    <dgm:cxn modelId="{A713B0C9-A6EA-4BA3-9F77-4215B74F8775}" srcId="{45FC1663-0CC6-476D-B002-601CB93977A2}" destId="{935EB53D-F181-416B-B5F6-A30EED6F59C8}" srcOrd="1" destOrd="0" parTransId="{2C5D4F6C-E1B8-4944-8A89-8D75C70D08F4}" sibTransId="{43C92F68-B9C9-496D-870D-E2395D7A2906}"/>
    <dgm:cxn modelId="{4F5ED9CC-C6B9-4D40-8F17-60F765EC3897}" srcId="{61033E6B-F349-40B7-B71F-C6D23DCDA112}" destId="{78786265-0373-4429-A473-FF12442993B5}" srcOrd="3" destOrd="0" parTransId="{61E44760-2BCC-43CA-8B23-E01A558D48F2}" sibTransId="{1729D24E-DF23-4993-80F1-45E4DEFD01A4}"/>
    <dgm:cxn modelId="{99A995CE-7A66-4027-950C-51FD0E44E5A6}" type="presOf" srcId="{45FC1663-0CC6-476D-B002-601CB93977A2}" destId="{E3CC89F2-1C52-4EB3-97C1-707A1A5A2385}" srcOrd="0" destOrd="0" presId="urn:microsoft.com/office/officeart/2005/8/layout/hProcess7"/>
    <dgm:cxn modelId="{E8FB4AD8-CB22-44E0-AFAC-F8476981ED92}" type="presOf" srcId="{5285C7DA-DC44-444C-8186-3A1A8F1BC681}" destId="{E0A54ACB-836F-4153-9D38-A1A30700D9DF}" srcOrd="0" destOrd="0" presId="urn:microsoft.com/office/officeart/2005/8/layout/hProcess7"/>
    <dgm:cxn modelId="{33A15DDD-BC5A-4974-96FC-E0CCBF10B952}" type="presOf" srcId="{9233585C-85E5-4FF1-B6AE-D6623003643E}" destId="{8A3FF58D-A684-4F5D-83A3-F2A2F4A9FC2F}" srcOrd="0" destOrd="0" presId="urn:microsoft.com/office/officeart/2005/8/layout/hProcess7"/>
    <dgm:cxn modelId="{858122DE-75AC-42DC-8580-08854D46A8C0}" type="presOf" srcId="{2DA9DF24-D461-4223-9512-33F5B6F89ACA}" destId="{EF16442F-A21B-43C4-9E82-FC70B23F286F}" srcOrd="0" destOrd="0" presId="urn:microsoft.com/office/officeart/2005/8/layout/hProcess7"/>
    <dgm:cxn modelId="{134F2AE7-8A55-4C4F-B872-01F927DC01E7}" srcId="{45FC1663-0CC6-476D-B002-601CB93977A2}" destId="{62FF5322-D855-444F-8D3A-1C8C9C9CE76D}" srcOrd="0" destOrd="0" parTransId="{9267320B-66F3-4CA8-AF37-E42611BDB162}" sibTransId="{0AA0967C-12BA-40FF-B52C-A5C714ECE363}"/>
    <dgm:cxn modelId="{FDF622E9-F9EA-4DF7-A693-FE425565A8F1}" type="presOf" srcId="{78786265-0373-4429-A473-FF12442993B5}" destId="{994337BF-CF75-4FBB-9673-901B0235B38C}" srcOrd="1" destOrd="0" presId="urn:microsoft.com/office/officeart/2005/8/layout/hProcess7"/>
    <dgm:cxn modelId="{288E48EF-D1EE-4EB7-B158-8BC3B64D1820}" srcId="{64F4CBDE-3B62-4028-BC92-8DD6F2B4B210}" destId="{84372689-94DC-4DFD-839F-0D5C5EADB6AE}" srcOrd="0" destOrd="0" parTransId="{1F8AD8DB-79A0-492C-A436-97C3511060CC}" sibTransId="{BB0FF95C-C6A0-4D27-88A2-E8049217836C}"/>
    <dgm:cxn modelId="{F23A15F2-3558-4FBF-A25D-84CD82096E09}" type="presOf" srcId="{64F4CBDE-3B62-4028-BC92-8DD6F2B4B210}" destId="{B68B5A93-F562-4AB0-8667-176C5B288B5D}" srcOrd="1" destOrd="0" presId="urn:microsoft.com/office/officeart/2005/8/layout/hProcess7"/>
    <dgm:cxn modelId="{13A785F9-AB12-4488-A150-FD5008A73F4E}" srcId="{61033E6B-F349-40B7-B71F-C6D23DCDA112}" destId="{9233585C-85E5-4FF1-B6AE-D6623003643E}" srcOrd="1" destOrd="0" parTransId="{2CC17015-CB08-4B39-BC52-D70D9BA2892D}" sibTransId="{78DAFC3C-F83E-4557-871C-73A198A9808C}"/>
    <dgm:cxn modelId="{311F1997-A201-417B-B26D-ED2FF60E0225}" type="presParOf" srcId="{49C83403-72DC-4846-8A65-AAA39C1E3898}" destId="{84255D4A-EFC3-4C33-A73A-A18B2C56D2C8}" srcOrd="0" destOrd="0" presId="urn:microsoft.com/office/officeart/2005/8/layout/hProcess7"/>
    <dgm:cxn modelId="{7356B703-F6D9-4B85-8446-1FF38B6776DB}" type="presParOf" srcId="{84255D4A-EFC3-4C33-A73A-A18B2C56D2C8}" destId="{3D5EDF86-7B07-4EA9-BD61-51286CE3B351}" srcOrd="0" destOrd="0" presId="urn:microsoft.com/office/officeart/2005/8/layout/hProcess7"/>
    <dgm:cxn modelId="{F42DD6C1-09C4-45DF-8A8F-407C3ADDCB45}" type="presParOf" srcId="{84255D4A-EFC3-4C33-A73A-A18B2C56D2C8}" destId="{B68B5A93-F562-4AB0-8667-176C5B288B5D}" srcOrd="1" destOrd="0" presId="urn:microsoft.com/office/officeart/2005/8/layout/hProcess7"/>
    <dgm:cxn modelId="{65A7D4DF-4E7C-40EB-B9D1-57FB7E2F187A}" type="presParOf" srcId="{84255D4A-EFC3-4C33-A73A-A18B2C56D2C8}" destId="{F159573C-D3EA-422A-AE95-FE93178980DF}" srcOrd="2" destOrd="0" presId="urn:microsoft.com/office/officeart/2005/8/layout/hProcess7"/>
    <dgm:cxn modelId="{8279E8A4-8253-4084-9814-E6F1D4051621}" type="presParOf" srcId="{49C83403-72DC-4846-8A65-AAA39C1E3898}" destId="{A345A716-4671-475C-9F3E-1259F0CD7592}" srcOrd="1" destOrd="0" presId="urn:microsoft.com/office/officeart/2005/8/layout/hProcess7"/>
    <dgm:cxn modelId="{E85202DF-D3F1-4EFD-8890-8CA71CD8B364}" type="presParOf" srcId="{49C83403-72DC-4846-8A65-AAA39C1E3898}" destId="{30ABE16B-296E-4330-A843-259532975360}" srcOrd="2" destOrd="0" presId="urn:microsoft.com/office/officeart/2005/8/layout/hProcess7"/>
    <dgm:cxn modelId="{1902F026-EB8B-419C-854A-50E9A00F7ED0}" type="presParOf" srcId="{30ABE16B-296E-4330-A843-259532975360}" destId="{2DA9B8D1-36FE-4A5C-81D8-A69D206357EF}" srcOrd="0" destOrd="0" presId="urn:microsoft.com/office/officeart/2005/8/layout/hProcess7"/>
    <dgm:cxn modelId="{6B0971AB-1021-45AE-8B73-863CFA8F68FC}" type="presParOf" srcId="{30ABE16B-296E-4330-A843-259532975360}" destId="{8C22D1AA-03F8-4B1B-9F56-CA3F239D97C8}" srcOrd="1" destOrd="0" presId="urn:microsoft.com/office/officeart/2005/8/layout/hProcess7"/>
    <dgm:cxn modelId="{B909A956-6F03-4BC0-A16F-4DE67D3AA8A3}" type="presParOf" srcId="{30ABE16B-296E-4330-A843-259532975360}" destId="{FD468319-0566-42AC-842B-BDCD1CFCE412}" srcOrd="2" destOrd="0" presId="urn:microsoft.com/office/officeart/2005/8/layout/hProcess7"/>
    <dgm:cxn modelId="{55527A77-6B14-48AC-AF7E-BCCD01404E9F}" type="presParOf" srcId="{49C83403-72DC-4846-8A65-AAA39C1E3898}" destId="{1AD79144-185D-4F3E-A897-DD5B903FAF0F}" srcOrd="3" destOrd="0" presId="urn:microsoft.com/office/officeart/2005/8/layout/hProcess7"/>
    <dgm:cxn modelId="{4BD881C6-820B-4CA8-8B54-207890141DE1}" type="presParOf" srcId="{49C83403-72DC-4846-8A65-AAA39C1E3898}" destId="{17F02985-70AC-4C69-8C63-BFE8CDB7C939}" srcOrd="4" destOrd="0" presId="urn:microsoft.com/office/officeart/2005/8/layout/hProcess7"/>
    <dgm:cxn modelId="{1F189BD3-880E-4140-8F66-930C8C0D795A}" type="presParOf" srcId="{17F02985-70AC-4C69-8C63-BFE8CDB7C939}" destId="{8A3FF58D-A684-4F5D-83A3-F2A2F4A9FC2F}" srcOrd="0" destOrd="0" presId="urn:microsoft.com/office/officeart/2005/8/layout/hProcess7"/>
    <dgm:cxn modelId="{7EDE5B5F-49FB-44ED-A417-A6F6923276D9}" type="presParOf" srcId="{17F02985-70AC-4C69-8C63-BFE8CDB7C939}" destId="{4D8B7190-5809-4B60-A772-B0858EBAB123}" srcOrd="1" destOrd="0" presId="urn:microsoft.com/office/officeart/2005/8/layout/hProcess7"/>
    <dgm:cxn modelId="{13F91C94-B357-457F-A104-F3203E2A0287}" type="presParOf" srcId="{17F02985-70AC-4C69-8C63-BFE8CDB7C939}" destId="{EF16442F-A21B-43C4-9E82-FC70B23F286F}" srcOrd="2" destOrd="0" presId="urn:microsoft.com/office/officeart/2005/8/layout/hProcess7"/>
    <dgm:cxn modelId="{9FA7A1C7-1CF7-4185-BD57-400C8AFDE6DB}" type="presParOf" srcId="{49C83403-72DC-4846-8A65-AAA39C1E3898}" destId="{504880E1-BBCB-4127-84FD-F8EB07CD1D39}" srcOrd="5" destOrd="0" presId="urn:microsoft.com/office/officeart/2005/8/layout/hProcess7"/>
    <dgm:cxn modelId="{FDF0E077-7834-4EAF-9644-DE16541922AF}" type="presParOf" srcId="{49C83403-72DC-4846-8A65-AAA39C1E3898}" destId="{9E5620AD-9E1B-4441-B11D-CEB7349DC812}" srcOrd="6" destOrd="0" presId="urn:microsoft.com/office/officeart/2005/8/layout/hProcess7"/>
    <dgm:cxn modelId="{03DF28C6-7D3C-4799-90A3-C4E1386057EA}" type="presParOf" srcId="{9E5620AD-9E1B-4441-B11D-CEB7349DC812}" destId="{0103484B-65DD-4B54-8AE2-A3E620735FDC}" srcOrd="0" destOrd="0" presId="urn:microsoft.com/office/officeart/2005/8/layout/hProcess7"/>
    <dgm:cxn modelId="{14DBF56E-672F-4638-9947-08533192BF2B}" type="presParOf" srcId="{9E5620AD-9E1B-4441-B11D-CEB7349DC812}" destId="{33DCD901-0509-4353-A33A-15ABFFCBEC20}" srcOrd="1" destOrd="0" presId="urn:microsoft.com/office/officeart/2005/8/layout/hProcess7"/>
    <dgm:cxn modelId="{31EC72F4-E52B-42D1-A7B2-3CC7D305C334}" type="presParOf" srcId="{9E5620AD-9E1B-4441-B11D-CEB7349DC812}" destId="{A389589B-719D-41BC-BF36-394989F09BE5}" srcOrd="2" destOrd="0" presId="urn:microsoft.com/office/officeart/2005/8/layout/hProcess7"/>
    <dgm:cxn modelId="{E7FFB098-CE3E-4AF7-8E65-9AB485A1DE56}" type="presParOf" srcId="{49C83403-72DC-4846-8A65-AAA39C1E3898}" destId="{8F8C7123-001B-4392-9297-DC46F2DD7D5F}" srcOrd="7" destOrd="0" presId="urn:microsoft.com/office/officeart/2005/8/layout/hProcess7"/>
    <dgm:cxn modelId="{1B9F4B30-DD1F-4313-9581-3D06DDFC2E0F}" type="presParOf" srcId="{49C83403-72DC-4846-8A65-AAA39C1E3898}" destId="{FD0AC2A4-0E85-4026-817C-0B04F9644B48}" srcOrd="8" destOrd="0" presId="urn:microsoft.com/office/officeart/2005/8/layout/hProcess7"/>
    <dgm:cxn modelId="{461DC778-9B59-4475-88E5-382F445B980D}" type="presParOf" srcId="{FD0AC2A4-0E85-4026-817C-0B04F9644B48}" destId="{E3CC89F2-1C52-4EB3-97C1-707A1A5A2385}" srcOrd="0" destOrd="0" presId="urn:microsoft.com/office/officeart/2005/8/layout/hProcess7"/>
    <dgm:cxn modelId="{F5D11DF6-4F75-4847-9770-5372A1176D26}" type="presParOf" srcId="{FD0AC2A4-0E85-4026-817C-0B04F9644B48}" destId="{FA0E5212-083D-4E45-B24B-BE9795B6B8F8}" srcOrd="1" destOrd="0" presId="urn:microsoft.com/office/officeart/2005/8/layout/hProcess7"/>
    <dgm:cxn modelId="{97F0BD16-EA9A-47E1-A2C9-B0D796477B5D}" type="presParOf" srcId="{FD0AC2A4-0E85-4026-817C-0B04F9644B48}" destId="{158A2770-DAF2-4D60-B7F2-C97DAFDFDE1E}" srcOrd="2" destOrd="0" presId="urn:microsoft.com/office/officeart/2005/8/layout/hProcess7"/>
    <dgm:cxn modelId="{4DD4BE4F-6BC2-4D05-B4F1-E3E6236720B8}" type="presParOf" srcId="{49C83403-72DC-4846-8A65-AAA39C1E3898}" destId="{9E722CF5-E547-4B7A-9173-A2DB91DC33AA}" srcOrd="9" destOrd="0" presId="urn:microsoft.com/office/officeart/2005/8/layout/hProcess7"/>
    <dgm:cxn modelId="{581836B3-9EC0-4329-BC34-5A662B349601}" type="presParOf" srcId="{49C83403-72DC-4846-8A65-AAA39C1E3898}" destId="{778DE06E-306D-478B-95A4-58D5955886BA}" srcOrd="10" destOrd="0" presId="urn:microsoft.com/office/officeart/2005/8/layout/hProcess7"/>
    <dgm:cxn modelId="{2FF3ED97-AFA3-4907-B5A7-5551DC46D6D4}" type="presParOf" srcId="{778DE06E-306D-478B-95A4-58D5955886BA}" destId="{00177F2A-C471-4F76-93FF-D7F8A61EBC3C}" srcOrd="0" destOrd="0" presId="urn:microsoft.com/office/officeart/2005/8/layout/hProcess7"/>
    <dgm:cxn modelId="{66593C0D-DA03-4A72-B6DE-ADD711BCEF5E}" type="presParOf" srcId="{778DE06E-306D-478B-95A4-58D5955886BA}" destId="{981C7CEB-975F-48C0-874D-391F5D00E776}" srcOrd="1" destOrd="0" presId="urn:microsoft.com/office/officeart/2005/8/layout/hProcess7"/>
    <dgm:cxn modelId="{09C3EAB0-33CE-4AC8-86B7-8E32B2345E7E}" type="presParOf" srcId="{778DE06E-306D-478B-95A4-58D5955886BA}" destId="{2D1A96F4-7570-4555-8008-E2601F62C06E}" srcOrd="2" destOrd="0" presId="urn:microsoft.com/office/officeart/2005/8/layout/hProcess7"/>
    <dgm:cxn modelId="{96D6DCE1-38EE-4C76-96BB-3123A9FCE656}" type="presParOf" srcId="{49C83403-72DC-4846-8A65-AAA39C1E3898}" destId="{C1D01FC1-143E-4546-9CA5-AC7287FFA85C}" srcOrd="11" destOrd="0" presId="urn:microsoft.com/office/officeart/2005/8/layout/hProcess7"/>
    <dgm:cxn modelId="{97743E26-9201-458E-882C-2B5CD9EDA4B7}" type="presParOf" srcId="{49C83403-72DC-4846-8A65-AAA39C1E3898}" destId="{2FEE5793-6995-4B0C-AE11-3521FCB36AA5}" srcOrd="12" destOrd="0" presId="urn:microsoft.com/office/officeart/2005/8/layout/hProcess7"/>
    <dgm:cxn modelId="{3C7A547B-64CC-465C-ABF3-9D8B6B596D4A}" type="presParOf" srcId="{2FEE5793-6995-4B0C-AE11-3521FCB36AA5}" destId="{42993A28-D6D3-44BB-A65B-3F78C909EA54}" srcOrd="0" destOrd="0" presId="urn:microsoft.com/office/officeart/2005/8/layout/hProcess7"/>
    <dgm:cxn modelId="{41F602AF-45E7-4738-A056-8DB4B0B06240}" type="presParOf" srcId="{2FEE5793-6995-4B0C-AE11-3521FCB36AA5}" destId="{994337BF-CF75-4FBB-9673-901B0235B38C}" srcOrd="1" destOrd="0" presId="urn:microsoft.com/office/officeart/2005/8/layout/hProcess7"/>
    <dgm:cxn modelId="{803BEB19-060D-4721-B076-B5EA206EA33B}" type="presParOf" srcId="{2FEE5793-6995-4B0C-AE11-3521FCB36AA5}" destId="{E0A54ACB-836F-4153-9D38-A1A30700D9D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033E6B-F349-40B7-B71F-C6D23DCDA112}" type="doc">
      <dgm:prSet loTypeId="urn:microsoft.com/office/officeart/2005/8/layout/hProcess7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64F4CBDE-3B62-4028-BC92-8DD6F2B4B210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 </a:t>
          </a:r>
          <a:r>
            <a:rPr lang="fr-FR" err="1">
              <a:latin typeface="+mn-lt"/>
            </a:rPr>
            <a:t>Climate</a:t>
          </a:r>
          <a:r>
            <a:rPr lang="fr-FR">
              <a:latin typeface="+mn-lt"/>
            </a:rPr>
            <a:t> Change </a:t>
          </a:r>
        </a:p>
      </dgm:t>
    </dgm:pt>
    <dgm:pt modelId="{15AB14B8-6C69-4F76-9F1F-A0E4D41488CE}" type="parTrans" cxnId="{618DD570-6B0D-43EB-A91A-884E24F8D6F1}">
      <dgm:prSet/>
      <dgm:spPr/>
      <dgm:t>
        <a:bodyPr/>
        <a:lstStyle/>
        <a:p>
          <a:endParaRPr lang="fr-FR"/>
        </a:p>
      </dgm:t>
    </dgm:pt>
    <dgm:pt modelId="{D565A2B6-DEE6-437C-AE98-305A567D8563}" type="sibTrans" cxnId="{618DD570-6B0D-43EB-A91A-884E24F8D6F1}">
      <dgm:prSet/>
      <dgm:spPr/>
      <dgm:t>
        <a:bodyPr/>
        <a:lstStyle/>
        <a:p>
          <a:endParaRPr lang="fr-FR"/>
        </a:p>
      </dgm:t>
    </dgm:pt>
    <dgm:pt modelId="{9233585C-85E5-4FF1-B6AE-D6623003643E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 Waste water</a:t>
          </a:r>
        </a:p>
      </dgm:t>
    </dgm:pt>
    <dgm:pt modelId="{2CC17015-CB08-4B39-BC52-D70D9BA2892D}" type="parTrans" cxnId="{13A785F9-AB12-4488-A150-FD5008A73F4E}">
      <dgm:prSet/>
      <dgm:spPr/>
      <dgm:t>
        <a:bodyPr/>
        <a:lstStyle/>
        <a:p>
          <a:endParaRPr lang="fr-FR"/>
        </a:p>
      </dgm:t>
    </dgm:pt>
    <dgm:pt modelId="{78DAFC3C-F83E-4557-871C-73A198A9808C}" type="sibTrans" cxnId="{13A785F9-AB12-4488-A150-FD5008A73F4E}">
      <dgm:prSet/>
      <dgm:spPr/>
      <dgm:t>
        <a:bodyPr/>
        <a:lstStyle/>
        <a:p>
          <a:endParaRPr lang="fr-FR"/>
        </a:p>
      </dgm:t>
    </dgm:pt>
    <dgm:pt modelId="{45FC1663-0CC6-476D-B002-601CB93977A2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Waste</a:t>
          </a:r>
        </a:p>
      </dgm:t>
    </dgm:pt>
    <dgm:pt modelId="{EFF67EC1-A57A-406B-A971-76048BC2AB32}" type="parTrans" cxnId="{421A1AC9-F1D4-4210-9C0F-DE1F7BF9066F}">
      <dgm:prSet/>
      <dgm:spPr/>
      <dgm:t>
        <a:bodyPr/>
        <a:lstStyle/>
        <a:p>
          <a:endParaRPr lang="fr-FR"/>
        </a:p>
      </dgm:t>
    </dgm:pt>
    <dgm:pt modelId="{8261F5AD-77E6-4B13-B07D-4A95FD0E2768}" type="sibTrans" cxnId="{421A1AC9-F1D4-4210-9C0F-DE1F7BF9066F}">
      <dgm:prSet/>
      <dgm:spPr/>
      <dgm:t>
        <a:bodyPr/>
        <a:lstStyle/>
        <a:p>
          <a:endParaRPr lang="fr-FR"/>
        </a:p>
      </dgm:t>
    </dgm:pt>
    <dgm:pt modelId="{62FF5322-D855-444F-8D3A-1C8C9C9CE76D}">
      <dgm:prSet phldrT="[Texte]" phldr="0"/>
      <dgm:spPr/>
      <dgm:t>
        <a:bodyPr/>
        <a:lstStyle/>
        <a:p>
          <a:pPr algn="l" rtl="0"/>
          <a:r>
            <a:rPr lang="en">
              <a:latin typeface="+mn-lt"/>
            </a:rPr>
            <a:t>Selective sorting;</a:t>
          </a:r>
          <a:endParaRPr lang="fr-FR">
            <a:latin typeface="+mn-lt"/>
            <a:cs typeface="Calibri Light" panose="020F0302020204030204"/>
          </a:endParaRPr>
        </a:p>
      </dgm:t>
    </dgm:pt>
    <dgm:pt modelId="{9267320B-66F3-4CA8-AF37-E42611BDB162}" type="parTrans" cxnId="{134F2AE7-8A55-4C4F-B872-01F927DC01E7}">
      <dgm:prSet/>
      <dgm:spPr/>
      <dgm:t>
        <a:bodyPr/>
        <a:lstStyle/>
        <a:p>
          <a:endParaRPr lang="fr-FR"/>
        </a:p>
      </dgm:t>
    </dgm:pt>
    <dgm:pt modelId="{0AA0967C-12BA-40FF-B52C-A5C714ECE363}" type="sibTrans" cxnId="{134F2AE7-8A55-4C4F-B872-01F927DC01E7}">
      <dgm:prSet/>
      <dgm:spPr/>
      <dgm:t>
        <a:bodyPr/>
        <a:lstStyle/>
        <a:p>
          <a:endParaRPr lang="fr-FR"/>
        </a:p>
      </dgm:t>
    </dgm:pt>
    <dgm:pt modelId="{84372689-94DC-4DFD-839F-0D5C5EADB6AE}">
      <dgm:prSet phldr="0" custT="1"/>
      <dgm:spPr/>
      <dgm:t>
        <a:bodyPr/>
        <a:lstStyle/>
        <a:p>
          <a:pPr algn="l" rtl="0"/>
          <a:r>
            <a:rPr lang="en-US" sz="2400"/>
            <a:t>Protection and prevention against sea level change</a:t>
          </a:r>
          <a:endParaRPr lang="fr-FR" sz="2400">
            <a:latin typeface="+mn-lt"/>
          </a:endParaRPr>
        </a:p>
      </dgm:t>
    </dgm:pt>
    <dgm:pt modelId="{1F8AD8DB-79A0-492C-A436-97C3511060CC}" type="parTrans" cxnId="{288E48EF-D1EE-4EB7-B158-8BC3B64D1820}">
      <dgm:prSet/>
      <dgm:spPr/>
      <dgm:t>
        <a:bodyPr/>
        <a:lstStyle/>
        <a:p>
          <a:endParaRPr lang="fr-FR"/>
        </a:p>
      </dgm:t>
    </dgm:pt>
    <dgm:pt modelId="{BB0FF95C-C6A0-4D27-88A2-E8049217836C}" type="sibTrans" cxnId="{288E48EF-D1EE-4EB7-B158-8BC3B64D1820}">
      <dgm:prSet/>
      <dgm:spPr/>
      <dgm:t>
        <a:bodyPr/>
        <a:lstStyle/>
        <a:p>
          <a:endParaRPr lang="fr-FR"/>
        </a:p>
      </dgm:t>
    </dgm:pt>
    <dgm:pt modelId="{38E89541-4B83-4967-9A69-1BFF359A2B58}">
      <dgm:prSet phldr="0" custT="1"/>
      <dgm:spPr/>
      <dgm:t>
        <a:bodyPr/>
        <a:lstStyle/>
        <a:p>
          <a:pPr algn="l" rtl="0"/>
          <a:r>
            <a:rPr lang="en-US" sz="2400"/>
            <a:t>Rivers as entry routes for pollutants generated by the various productive activities and populations living in the upper basins</a:t>
          </a:r>
          <a:endParaRPr lang="en" sz="2400">
            <a:latin typeface="+mn-lt"/>
          </a:endParaRPr>
        </a:p>
      </dgm:t>
    </dgm:pt>
    <dgm:pt modelId="{1979047A-A0AE-4EDE-9B58-13B1C2F70953}" type="parTrans" cxnId="{1294AD3F-5355-4EB9-AC9C-EE092F043054}">
      <dgm:prSet/>
      <dgm:spPr/>
      <dgm:t>
        <a:bodyPr/>
        <a:lstStyle/>
        <a:p>
          <a:endParaRPr lang="fr-FR"/>
        </a:p>
      </dgm:t>
    </dgm:pt>
    <dgm:pt modelId="{72883CE2-CA6D-4843-BB9E-8CC6BC940424}" type="sibTrans" cxnId="{1294AD3F-5355-4EB9-AC9C-EE092F043054}">
      <dgm:prSet/>
      <dgm:spPr/>
      <dgm:t>
        <a:bodyPr/>
        <a:lstStyle/>
        <a:p>
          <a:endParaRPr lang="fr-FR"/>
        </a:p>
      </dgm:t>
    </dgm:pt>
    <dgm:pt modelId="{96A19B3C-B757-4B09-8E60-2A83D013CB59}">
      <dgm:prSet phldr="0" custT="1"/>
      <dgm:spPr/>
      <dgm:t>
        <a:bodyPr/>
        <a:lstStyle/>
        <a:p>
          <a:pPr algn="l" rtl="0"/>
          <a:r>
            <a:rPr lang="en-US" sz="2400"/>
            <a:t>Devices allowing climatic and hydrological regulation</a:t>
          </a:r>
          <a:endParaRPr lang="fr-FR" sz="2400">
            <a:latin typeface="+mn-lt"/>
          </a:endParaRPr>
        </a:p>
      </dgm:t>
    </dgm:pt>
    <dgm:pt modelId="{1A2B0CEF-188D-46B1-91EA-FCF2A5DE0F26}" type="parTrans" cxnId="{7C577107-83A2-493B-8999-437815079075}">
      <dgm:prSet/>
      <dgm:spPr/>
      <dgm:t>
        <a:bodyPr/>
        <a:lstStyle/>
        <a:p>
          <a:endParaRPr lang="fr-FR"/>
        </a:p>
      </dgm:t>
    </dgm:pt>
    <dgm:pt modelId="{E94C2D0E-38A9-4103-ADE0-0C647912A24C}" type="sibTrans" cxnId="{7C577107-83A2-493B-8999-437815079075}">
      <dgm:prSet/>
      <dgm:spPr/>
      <dgm:t>
        <a:bodyPr/>
        <a:lstStyle/>
        <a:p>
          <a:endParaRPr lang="fr-FR"/>
        </a:p>
      </dgm:t>
    </dgm:pt>
    <dgm:pt modelId="{6223338A-47F6-4FB5-9596-05BDF7B54BED}">
      <dgm:prSet phldr="0" custT="1"/>
      <dgm:spPr/>
      <dgm:t>
        <a:bodyPr/>
        <a:lstStyle/>
        <a:p>
          <a:pPr algn="l" rtl="0"/>
          <a:r>
            <a:rPr lang="en-US" sz="2400"/>
            <a:t>Erosion control system</a:t>
          </a:r>
          <a:endParaRPr lang="fr-FR" sz="2400">
            <a:latin typeface="+mn-lt"/>
          </a:endParaRPr>
        </a:p>
      </dgm:t>
    </dgm:pt>
    <dgm:pt modelId="{92FE06EF-BB4C-47B5-8FA1-29ECE9E8E718}" type="parTrans" cxnId="{8D319526-C751-4245-8883-4397F58A20E8}">
      <dgm:prSet/>
      <dgm:spPr/>
      <dgm:t>
        <a:bodyPr/>
        <a:lstStyle/>
        <a:p>
          <a:endParaRPr lang="fr-FR"/>
        </a:p>
      </dgm:t>
    </dgm:pt>
    <dgm:pt modelId="{98AFB019-ACF5-4EA7-920D-A1F86D0132A0}" type="sibTrans" cxnId="{8D319526-C751-4245-8883-4397F58A20E8}">
      <dgm:prSet/>
      <dgm:spPr/>
      <dgm:t>
        <a:bodyPr/>
        <a:lstStyle/>
        <a:p>
          <a:endParaRPr lang="fr-FR"/>
        </a:p>
      </dgm:t>
    </dgm:pt>
    <dgm:pt modelId="{52760125-56F5-4BD8-BBB6-345066B152E1}">
      <dgm:prSet phldr="0" custT="1"/>
      <dgm:spPr/>
      <dgm:t>
        <a:bodyPr/>
        <a:lstStyle/>
        <a:p>
          <a:pPr algn="l" rtl="0"/>
          <a:r>
            <a:rPr lang="en-US" sz="2400"/>
            <a:t>No wastewater treatment: 29% is directly discharged into natural water bodies without any prior treatment</a:t>
          </a:r>
          <a:endParaRPr lang="en" sz="2400">
            <a:latin typeface="+mn-lt"/>
          </a:endParaRPr>
        </a:p>
      </dgm:t>
    </dgm:pt>
    <dgm:pt modelId="{07AFC006-9AB0-4541-A756-7D824579818F}" type="parTrans" cxnId="{A4735446-92F7-426A-B88C-F20B3AA7AF50}">
      <dgm:prSet/>
      <dgm:spPr/>
      <dgm:t>
        <a:bodyPr/>
        <a:lstStyle/>
        <a:p>
          <a:endParaRPr lang="fr-FR"/>
        </a:p>
      </dgm:t>
    </dgm:pt>
    <dgm:pt modelId="{836E8C07-0E7F-4768-A391-A37707FFB286}" type="sibTrans" cxnId="{A4735446-92F7-426A-B88C-F20B3AA7AF50}">
      <dgm:prSet/>
      <dgm:spPr/>
      <dgm:t>
        <a:bodyPr/>
        <a:lstStyle/>
        <a:p>
          <a:endParaRPr lang="fr-FR"/>
        </a:p>
      </dgm:t>
    </dgm:pt>
    <dgm:pt modelId="{67DD8D94-502E-4BEC-BA6F-568B654E4801}">
      <dgm:prSet/>
      <dgm:spPr/>
      <dgm:t>
        <a:bodyPr/>
        <a:lstStyle/>
        <a:p>
          <a:pPr algn="l" rtl="0"/>
          <a:r>
            <a:rPr lang="en">
              <a:latin typeface="+mn-lt"/>
            </a:rPr>
            <a:t>Recycling;</a:t>
          </a:r>
        </a:p>
      </dgm:t>
    </dgm:pt>
    <dgm:pt modelId="{6B36E44A-9FC5-4EA6-91B5-590ABCBA4340}" type="parTrans" cxnId="{8060C535-8B7F-4051-B18E-C22AEAA9FF1D}">
      <dgm:prSet/>
      <dgm:spPr/>
      <dgm:t>
        <a:bodyPr/>
        <a:lstStyle/>
        <a:p>
          <a:endParaRPr lang="fr-FR"/>
        </a:p>
      </dgm:t>
    </dgm:pt>
    <dgm:pt modelId="{046FFB06-2F79-4E82-BAEA-15ABC1ED8BFC}" type="sibTrans" cxnId="{8060C535-8B7F-4051-B18E-C22AEAA9FF1D}">
      <dgm:prSet/>
      <dgm:spPr/>
      <dgm:t>
        <a:bodyPr/>
        <a:lstStyle/>
        <a:p>
          <a:endParaRPr lang="fr-FR"/>
        </a:p>
      </dgm:t>
    </dgm:pt>
    <dgm:pt modelId="{62A96648-5457-4ABF-8488-97C36614B077}">
      <dgm:prSet/>
      <dgm:spPr/>
      <dgm:t>
        <a:bodyPr/>
        <a:lstStyle/>
        <a:p>
          <a:pPr algn="l" rtl="0"/>
          <a:r>
            <a:rPr lang="en">
              <a:latin typeface="+mn-lt"/>
            </a:rPr>
            <a:t>Toxic and dangerous waste management;</a:t>
          </a:r>
        </a:p>
      </dgm:t>
    </dgm:pt>
    <dgm:pt modelId="{D2D7C5A4-7C0C-4C9E-83A2-2453F0D09324}" type="parTrans" cxnId="{3AC51CF1-3EA6-4FD0-B966-F3CC43F4B520}">
      <dgm:prSet/>
      <dgm:spPr/>
      <dgm:t>
        <a:bodyPr/>
        <a:lstStyle/>
        <a:p>
          <a:endParaRPr lang="fr-FR"/>
        </a:p>
      </dgm:t>
    </dgm:pt>
    <dgm:pt modelId="{4683DC7D-CB82-44EC-B414-9C41A786B4E3}" type="sibTrans" cxnId="{3AC51CF1-3EA6-4FD0-B966-F3CC43F4B520}">
      <dgm:prSet/>
      <dgm:spPr/>
      <dgm:t>
        <a:bodyPr/>
        <a:lstStyle/>
        <a:p>
          <a:endParaRPr lang="fr-FR"/>
        </a:p>
      </dgm:t>
    </dgm:pt>
    <dgm:pt modelId="{F3D1DA95-B137-4C84-B1EB-09D787FD136C}">
      <dgm:prSet/>
      <dgm:spPr/>
      <dgm:t>
        <a:bodyPr/>
        <a:lstStyle/>
        <a:p>
          <a:pPr algn="l" rtl="0"/>
          <a:r>
            <a:rPr lang="en">
              <a:latin typeface="+mn-lt"/>
            </a:rPr>
            <a:t>Construction of units green field treatment</a:t>
          </a:r>
          <a:r>
            <a:rPr lang="en">
              <a:latin typeface="+mn-lt"/>
              <a:cs typeface="+mn-lt"/>
            </a:rPr>
            <a:t>.</a:t>
          </a:r>
          <a:endParaRPr lang="fr-FR">
            <a:latin typeface="+mn-lt"/>
            <a:cs typeface="Calibri Light"/>
          </a:endParaRPr>
        </a:p>
      </dgm:t>
    </dgm:pt>
    <dgm:pt modelId="{2F6AF0E5-F11C-452B-A4EE-A4F9F6593B9D}" type="parTrans" cxnId="{8F4A0619-C2E8-43E1-9F4D-DA3DCCFFFA52}">
      <dgm:prSet/>
      <dgm:spPr/>
      <dgm:t>
        <a:bodyPr/>
        <a:lstStyle/>
        <a:p>
          <a:endParaRPr lang="fr-FR"/>
        </a:p>
      </dgm:t>
    </dgm:pt>
    <dgm:pt modelId="{D60C5C80-1C0B-49BA-AC80-588B7EBB6191}" type="sibTrans" cxnId="{8F4A0619-C2E8-43E1-9F4D-DA3DCCFFFA52}">
      <dgm:prSet/>
      <dgm:spPr/>
      <dgm:t>
        <a:bodyPr/>
        <a:lstStyle/>
        <a:p>
          <a:endParaRPr lang="fr-FR"/>
        </a:p>
      </dgm:t>
    </dgm:pt>
    <dgm:pt modelId="{49C83403-72DC-4846-8A65-AAA39C1E3898}" type="pres">
      <dgm:prSet presAssocID="{61033E6B-F349-40B7-B71F-C6D23DCDA112}" presName="Name0" presStyleCnt="0">
        <dgm:presLayoutVars>
          <dgm:dir/>
          <dgm:animLvl val="lvl"/>
          <dgm:resizeHandles val="exact"/>
        </dgm:presLayoutVars>
      </dgm:prSet>
      <dgm:spPr/>
    </dgm:pt>
    <dgm:pt modelId="{84255D4A-EFC3-4C33-A73A-A18B2C56D2C8}" type="pres">
      <dgm:prSet presAssocID="{64F4CBDE-3B62-4028-BC92-8DD6F2B4B210}" presName="compositeNode" presStyleCnt="0">
        <dgm:presLayoutVars>
          <dgm:bulletEnabled val="1"/>
        </dgm:presLayoutVars>
      </dgm:prSet>
      <dgm:spPr/>
    </dgm:pt>
    <dgm:pt modelId="{3D5EDF86-7B07-4EA9-BD61-51286CE3B351}" type="pres">
      <dgm:prSet presAssocID="{64F4CBDE-3B62-4028-BC92-8DD6F2B4B210}" presName="bgRect" presStyleLbl="node1" presStyleIdx="0" presStyleCnt="3" custScaleX="69869"/>
      <dgm:spPr/>
    </dgm:pt>
    <dgm:pt modelId="{B68B5A93-F562-4AB0-8667-176C5B288B5D}" type="pres">
      <dgm:prSet presAssocID="{64F4CBDE-3B62-4028-BC92-8DD6F2B4B21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159573C-D3EA-422A-AE95-FE93178980DF}" type="pres">
      <dgm:prSet presAssocID="{64F4CBDE-3B62-4028-BC92-8DD6F2B4B210}" presName="childNode" presStyleLbl="node1" presStyleIdx="0" presStyleCnt="3">
        <dgm:presLayoutVars>
          <dgm:bulletEnabled val="1"/>
        </dgm:presLayoutVars>
      </dgm:prSet>
      <dgm:spPr/>
    </dgm:pt>
    <dgm:pt modelId="{A345A716-4671-475C-9F3E-1259F0CD7592}" type="pres">
      <dgm:prSet presAssocID="{D565A2B6-DEE6-437C-AE98-305A567D8563}" presName="hSp" presStyleCnt="0"/>
      <dgm:spPr/>
    </dgm:pt>
    <dgm:pt modelId="{30ABE16B-296E-4330-A843-259532975360}" type="pres">
      <dgm:prSet presAssocID="{D565A2B6-DEE6-437C-AE98-305A567D8563}" presName="vProcSp" presStyleCnt="0"/>
      <dgm:spPr/>
    </dgm:pt>
    <dgm:pt modelId="{2DA9B8D1-36FE-4A5C-81D8-A69D206357EF}" type="pres">
      <dgm:prSet presAssocID="{D565A2B6-DEE6-437C-AE98-305A567D8563}" presName="vSp1" presStyleCnt="0"/>
      <dgm:spPr/>
    </dgm:pt>
    <dgm:pt modelId="{8C22D1AA-03F8-4B1B-9F56-CA3F239D97C8}" type="pres">
      <dgm:prSet presAssocID="{D565A2B6-DEE6-437C-AE98-305A567D8563}" presName="simulatedConn" presStyleLbl="solidFgAcc1" presStyleIdx="0" presStyleCnt="2"/>
      <dgm:spPr/>
    </dgm:pt>
    <dgm:pt modelId="{FD468319-0566-42AC-842B-BDCD1CFCE412}" type="pres">
      <dgm:prSet presAssocID="{D565A2B6-DEE6-437C-AE98-305A567D8563}" presName="vSp2" presStyleCnt="0"/>
      <dgm:spPr/>
    </dgm:pt>
    <dgm:pt modelId="{1AD79144-185D-4F3E-A897-DD5B903FAF0F}" type="pres">
      <dgm:prSet presAssocID="{D565A2B6-DEE6-437C-AE98-305A567D8563}" presName="sibTrans" presStyleCnt="0"/>
      <dgm:spPr/>
    </dgm:pt>
    <dgm:pt modelId="{17F02985-70AC-4C69-8C63-BFE8CDB7C939}" type="pres">
      <dgm:prSet presAssocID="{9233585C-85E5-4FF1-B6AE-D6623003643E}" presName="compositeNode" presStyleCnt="0">
        <dgm:presLayoutVars>
          <dgm:bulletEnabled val="1"/>
        </dgm:presLayoutVars>
      </dgm:prSet>
      <dgm:spPr/>
    </dgm:pt>
    <dgm:pt modelId="{8A3FF58D-A684-4F5D-83A3-F2A2F4A9FC2F}" type="pres">
      <dgm:prSet presAssocID="{9233585C-85E5-4FF1-B6AE-D6623003643E}" presName="bgRect" presStyleLbl="node1" presStyleIdx="1" presStyleCnt="3" custScaleX="78064" custLinFactNeighborY="0"/>
      <dgm:spPr/>
    </dgm:pt>
    <dgm:pt modelId="{4D8B7190-5809-4B60-A772-B0858EBAB123}" type="pres">
      <dgm:prSet presAssocID="{9233585C-85E5-4FF1-B6AE-D6623003643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F16442F-A21B-43C4-9E82-FC70B23F286F}" type="pres">
      <dgm:prSet presAssocID="{9233585C-85E5-4FF1-B6AE-D6623003643E}" presName="childNode" presStyleLbl="node1" presStyleIdx="1" presStyleCnt="3">
        <dgm:presLayoutVars>
          <dgm:bulletEnabled val="1"/>
        </dgm:presLayoutVars>
      </dgm:prSet>
      <dgm:spPr/>
    </dgm:pt>
    <dgm:pt modelId="{504880E1-BBCB-4127-84FD-F8EB07CD1D39}" type="pres">
      <dgm:prSet presAssocID="{78DAFC3C-F83E-4557-871C-73A198A9808C}" presName="hSp" presStyleCnt="0"/>
      <dgm:spPr/>
    </dgm:pt>
    <dgm:pt modelId="{9E5620AD-9E1B-4441-B11D-CEB7349DC812}" type="pres">
      <dgm:prSet presAssocID="{78DAFC3C-F83E-4557-871C-73A198A9808C}" presName="vProcSp" presStyleCnt="0"/>
      <dgm:spPr/>
    </dgm:pt>
    <dgm:pt modelId="{0103484B-65DD-4B54-8AE2-A3E620735FDC}" type="pres">
      <dgm:prSet presAssocID="{78DAFC3C-F83E-4557-871C-73A198A9808C}" presName="vSp1" presStyleCnt="0"/>
      <dgm:spPr/>
    </dgm:pt>
    <dgm:pt modelId="{33DCD901-0509-4353-A33A-15ABFFCBEC20}" type="pres">
      <dgm:prSet presAssocID="{78DAFC3C-F83E-4557-871C-73A198A9808C}" presName="simulatedConn" presStyleLbl="solidFgAcc1" presStyleIdx="1" presStyleCnt="2"/>
      <dgm:spPr/>
    </dgm:pt>
    <dgm:pt modelId="{A389589B-719D-41BC-BF36-394989F09BE5}" type="pres">
      <dgm:prSet presAssocID="{78DAFC3C-F83E-4557-871C-73A198A9808C}" presName="vSp2" presStyleCnt="0"/>
      <dgm:spPr/>
    </dgm:pt>
    <dgm:pt modelId="{8F8C7123-001B-4392-9297-DC46F2DD7D5F}" type="pres">
      <dgm:prSet presAssocID="{78DAFC3C-F83E-4557-871C-73A198A9808C}" presName="sibTrans" presStyleCnt="0"/>
      <dgm:spPr/>
    </dgm:pt>
    <dgm:pt modelId="{FD0AC2A4-0E85-4026-817C-0B04F9644B48}" type="pres">
      <dgm:prSet presAssocID="{45FC1663-0CC6-476D-B002-601CB93977A2}" presName="compositeNode" presStyleCnt="0">
        <dgm:presLayoutVars>
          <dgm:bulletEnabled val="1"/>
        </dgm:presLayoutVars>
      </dgm:prSet>
      <dgm:spPr/>
    </dgm:pt>
    <dgm:pt modelId="{E3CC89F2-1C52-4EB3-97C1-707A1A5A2385}" type="pres">
      <dgm:prSet presAssocID="{45FC1663-0CC6-476D-B002-601CB93977A2}" presName="bgRect" presStyleLbl="node1" presStyleIdx="2" presStyleCnt="3"/>
      <dgm:spPr/>
    </dgm:pt>
    <dgm:pt modelId="{FA0E5212-083D-4E45-B24B-BE9795B6B8F8}" type="pres">
      <dgm:prSet presAssocID="{45FC1663-0CC6-476D-B002-601CB93977A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58A2770-DAF2-4D60-B7F2-C97DAFDFDE1E}" type="pres">
      <dgm:prSet presAssocID="{45FC1663-0CC6-476D-B002-601CB93977A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C577107-83A2-493B-8999-437815079075}" srcId="{64F4CBDE-3B62-4028-BC92-8DD6F2B4B210}" destId="{96A19B3C-B757-4B09-8E60-2A83D013CB59}" srcOrd="1" destOrd="0" parTransId="{1A2B0CEF-188D-46B1-91EA-FCF2A5DE0F26}" sibTransId="{E94C2D0E-38A9-4103-ADE0-0C647912A24C}"/>
    <dgm:cxn modelId="{3869450C-1014-4FE1-B0C9-B794201AA704}" type="presOf" srcId="{62FF5322-D855-444F-8D3A-1C8C9C9CE76D}" destId="{158A2770-DAF2-4D60-B7F2-C97DAFDFDE1E}" srcOrd="0" destOrd="0" presId="urn:microsoft.com/office/officeart/2005/8/layout/hProcess7"/>
    <dgm:cxn modelId="{60347A13-6DC2-4C86-ACC5-86BC09A8CC1B}" type="presOf" srcId="{38E89541-4B83-4967-9A69-1BFF359A2B58}" destId="{EF16442F-A21B-43C4-9E82-FC70B23F286F}" srcOrd="0" destOrd="0" presId="urn:microsoft.com/office/officeart/2005/8/layout/hProcess7"/>
    <dgm:cxn modelId="{8F4A0619-C2E8-43E1-9F4D-DA3DCCFFFA52}" srcId="{45FC1663-0CC6-476D-B002-601CB93977A2}" destId="{F3D1DA95-B137-4C84-B1EB-09D787FD136C}" srcOrd="3" destOrd="0" parTransId="{2F6AF0E5-F11C-452B-A4EE-A4F9F6593B9D}" sibTransId="{D60C5C80-1C0B-49BA-AC80-588B7EBB6191}"/>
    <dgm:cxn modelId="{4BAAF021-003B-4B81-B9F6-15C9C43CC984}" type="presOf" srcId="{96A19B3C-B757-4B09-8E60-2A83D013CB59}" destId="{F159573C-D3EA-422A-AE95-FE93178980DF}" srcOrd="0" destOrd="1" presId="urn:microsoft.com/office/officeart/2005/8/layout/hProcess7"/>
    <dgm:cxn modelId="{8D319526-C751-4245-8883-4397F58A20E8}" srcId="{64F4CBDE-3B62-4028-BC92-8DD6F2B4B210}" destId="{6223338A-47F6-4FB5-9596-05BDF7B54BED}" srcOrd="2" destOrd="0" parTransId="{92FE06EF-BB4C-47B5-8FA1-29ECE9E8E718}" sibTransId="{98AFB019-ACF5-4EA7-920D-A1F86D0132A0}"/>
    <dgm:cxn modelId="{8060C535-8B7F-4051-B18E-C22AEAA9FF1D}" srcId="{45FC1663-0CC6-476D-B002-601CB93977A2}" destId="{67DD8D94-502E-4BEC-BA6F-568B654E4801}" srcOrd="1" destOrd="0" parTransId="{6B36E44A-9FC5-4EA6-91B5-590ABCBA4340}" sibTransId="{046FFB06-2F79-4E82-BAEA-15ABC1ED8BFC}"/>
    <dgm:cxn modelId="{1294AD3F-5355-4EB9-AC9C-EE092F043054}" srcId="{9233585C-85E5-4FF1-B6AE-D6623003643E}" destId="{38E89541-4B83-4967-9A69-1BFF359A2B58}" srcOrd="0" destOrd="0" parTransId="{1979047A-A0AE-4EDE-9B58-13B1C2F70953}" sibTransId="{72883CE2-CA6D-4843-BB9E-8CC6BC940424}"/>
    <dgm:cxn modelId="{A8AC2E5C-8E16-4518-B29C-208C1C186BEF}" type="presOf" srcId="{F3D1DA95-B137-4C84-B1EB-09D787FD136C}" destId="{158A2770-DAF2-4D60-B7F2-C97DAFDFDE1E}" srcOrd="0" destOrd="3" presId="urn:microsoft.com/office/officeart/2005/8/layout/hProcess7"/>
    <dgm:cxn modelId="{5F1AB860-C3F6-4FFB-9EAB-E0C280689E67}" type="presOf" srcId="{6223338A-47F6-4FB5-9596-05BDF7B54BED}" destId="{F159573C-D3EA-422A-AE95-FE93178980DF}" srcOrd="0" destOrd="2" presId="urn:microsoft.com/office/officeart/2005/8/layout/hProcess7"/>
    <dgm:cxn modelId="{DAF90241-D94B-4351-A10A-9FCC738A1AB4}" type="presOf" srcId="{64F4CBDE-3B62-4028-BC92-8DD6F2B4B210}" destId="{3D5EDF86-7B07-4EA9-BD61-51286CE3B351}" srcOrd="0" destOrd="0" presId="urn:microsoft.com/office/officeart/2005/8/layout/hProcess7"/>
    <dgm:cxn modelId="{0D0EBE65-48E4-4B2C-A2F0-6583AE117FB3}" type="presOf" srcId="{62A96648-5457-4ABF-8488-97C36614B077}" destId="{158A2770-DAF2-4D60-B7F2-C97DAFDFDE1E}" srcOrd="0" destOrd="2" presId="urn:microsoft.com/office/officeart/2005/8/layout/hProcess7"/>
    <dgm:cxn modelId="{A4735446-92F7-426A-B88C-F20B3AA7AF50}" srcId="{9233585C-85E5-4FF1-B6AE-D6623003643E}" destId="{52760125-56F5-4BD8-BBB6-345066B152E1}" srcOrd="1" destOrd="0" parTransId="{07AFC006-9AB0-4541-A756-7D824579818F}" sibTransId="{836E8C07-0E7F-4768-A391-A37707FFB286}"/>
    <dgm:cxn modelId="{5C6A016A-0A67-40E6-8183-37B086A05CB2}" type="presOf" srcId="{84372689-94DC-4DFD-839F-0D5C5EADB6AE}" destId="{F159573C-D3EA-422A-AE95-FE93178980DF}" srcOrd="0" destOrd="0" presId="urn:microsoft.com/office/officeart/2005/8/layout/hProcess7"/>
    <dgm:cxn modelId="{E2800A6D-89F6-408B-9CCE-AD024639BD49}" type="presOf" srcId="{61033E6B-F349-40B7-B71F-C6D23DCDA112}" destId="{49C83403-72DC-4846-8A65-AAA39C1E3898}" srcOrd="0" destOrd="0" presId="urn:microsoft.com/office/officeart/2005/8/layout/hProcess7"/>
    <dgm:cxn modelId="{618DD570-6B0D-43EB-A91A-884E24F8D6F1}" srcId="{61033E6B-F349-40B7-B71F-C6D23DCDA112}" destId="{64F4CBDE-3B62-4028-BC92-8DD6F2B4B210}" srcOrd="0" destOrd="0" parTransId="{15AB14B8-6C69-4F76-9F1F-A0E4D41488CE}" sibTransId="{D565A2B6-DEE6-437C-AE98-305A567D8563}"/>
    <dgm:cxn modelId="{12229858-C7C8-457C-843F-AB955ED65D3A}" type="presOf" srcId="{67DD8D94-502E-4BEC-BA6F-568B654E4801}" destId="{158A2770-DAF2-4D60-B7F2-C97DAFDFDE1E}" srcOrd="0" destOrd="1" presId="urn:microsoft.com/office/officeart/2005/8/layout/hProcess7"/>
    <dgm:cxn modelId="{BAE6E2A8-37BF-40E9-8A73-744923BD10E3}" type="presOf" srcId="{9233585C-85E5-4FF1-B6AE-D6623003643E}" destId="{4D8B7190-5809-4B60-A772-B0858EBAB123}" srcOrd="1" destOrd="0" presId="urn:microsoft.com/office/officeart/2005/8/layout/hProcess7"/>
    <dgm:cxn modelId="{23EF1ABF-B97E-42A6-90E5-5D5CCAA2C1E7}" type="presOf" srcId="{45FC1663-0CC6-476D-B002-601CB93977A2}" destId="{FA0E5212-083D-4E45-B24B-BE9795B6B8F8}" srcOrd="1" destOrd="0" presId="urn:microsoft.com/office/officeart/2005/8/layout/hProcess7"/>
    <dgm:cxn modelId="{421A1AC9-F1D4-4210-9C0F-DE1F7BF9066F}" srcId="{61033E6B-F349-40B7-B71F-C6D23DCDA112}" destId="{45FC1663-0CC6-476D-B002-601CB93977A2}" srcOrd="2" destOrd="0" parTransId="{EFF67EC1-A57A-406B-A971-76048BC2AB32}" sibTransId="{8261F5AD-77E6-4B13-B07D-4A95FD0E2768}"/>
    <dgm:cxn modelId="{99A995CE-7A66-4027-950C-51FD0E44E5A6}" type="presOf" srcId="{45FC1663-0CC6-476D-B002-601CB93977A2}" destId="{E3CC89F2-1C52-4EB3-97C1-707A1A5A2385}" srcOrd="0" destOrd="0" presId="urn:microsoft.com/office/officeart/2005/8/layout/hProcess7"/>
    <dgm:cxn modelId="{EECD84D2-EE82-4E14-AB0A-5D2E99DD8805}" type="presOf" srcId="{52760125-56F5-4BD8-BBB6-345066B152E1}" destId="{EF16442F-A21B-43C4-9E82-FC70B23F286F}" srcOrd="0" destOrd="1" presId="urn:microsoft.com/office/officeart/2005/8/layout/hProcess7"/>
    <dgm:cxn modelId="{33A15DDD-BC5A-4974-96FC-E0CCBF10B952}" type="presOf" srcId="{9233585C-85E5-4FF1-B6AE-D6623003643E}" destId="{8A3FF58D-A684-4F5D-83A3-F2A2F4A9FC2F}" srcOrd="0" destOrd="0" presId="urn:microsoft.com/office/officeart/2005/8/layout/hProcess7"/>
    <dgm:cxn modelId="{134F2AE7-8A55-4C4F-B872-01F927DC01E7}" srcId="{45FC1663-0CC6-476D-B002-601CB93977A2}" destId="{62FF5322-D855-444F-8D3A-1C8C9C9CE76D}" srcOrd="0" destOrd="0" parTransId="{9267320B-66F3-4CA8-AF37-E42611BDB162}" sibTransId="{0AA0967C-12BA-40FF-B52C-A5C714ECE363}"/>
    <dgm:cxn modelId="{288E48EF-D1EE-4EB7-B158-8BC3B64D1820}" srcId="{64F4CBDE-3B62-4028-BC92-8DD6F2B4B210}" destId="{84372689-94DC-4DFD-839F-0D5C5EADB6AE}" srcOrd="0" destOrd="0" parTransId="{1F8AD8DB-79A0-492C-A436-97C3511060CC}" sibTransId="{BB0FF95C-C6A0-4D27-88A2-E8049217836C}"/>
    <dgm:cxn modelId="{3AC51CF1-3EA6-4FD0-B966-F3CC43F4B520}" srcId="{45FC1663-0CC6-476D-B002-601CB93977A2}" destId="{62A96648-5457-4ABF-8488-97C36614B077}" srcOrd="2" destOrd="0" parTransId="{D2D7C5A4-7C0C-4C9E-83A2-2453F0D09324}" sibTransId="{4683DC7D-CB82-44EC-B414-9C41A786B4E3}"/>
    <dgm:cxn modelId="{F23A15F2-3558-4FBF-A25D-84CD82096E09}" type="presOf" srcId="{64F4CBDE-3B62-4028-BC92-8DD6F2B4B210}" destId="{B68B5A93-F562-4AB0-8667-176C5B288B5D}" srcOrd="1" destOrd="0" presId="urn:microsoft.com/office/officeart/2005/8/layout/hProcess7"/>
    <dgm:cxn modelId="{13A785F9-AB12-4488-A150-FD5008A73F4E}" srcId="{61033E6B-F349-40B7-B71F-C6D23DCDA112}" destId="{9233585C-85E5-4FF1-B6AE-D6623003643E}" srcOrd="1" destOrd="0" parTransId="{2CC17015-CB08-4B39-BC52-D70D9BA2892D}" sibTransId="{78DAFC3C-F83E-4557-871C-73A198A9808C}"/>
    <dgm:cxn modelId="{311F1997-A201-417B-B26D-ED2FF60E0225}" type="presParOf" srcId="{49C83403-72DC-4846-8A65-AAA39C1E3898}" destId="{84255D4A-EFC3-4C33-A73A-A18B2C56D2C8}" srcOrd="0" destOrd="0" presId="urn:microsoft.com/office/officeart/2005/8/layout/hProcess7"/>
    <dgm:cxn modelId="{7356B703-F6D9-4B85-8446-1FF38B6776DB}" type="presParOf" srcId="{84255D4A-EFC3-4C33-A73A-A18B2C56D2C8}" destId="{3D5EDF86-7B07-4EA9-BD61-51286CE3B351}" srcOrd="0" destOrd="0" presId="urn:microsoft.com/office/officeart/2005/8/layout/hProcess7"/>
    <dgm:cxn modelId="{F42DD6C1-09C4-45DF-8A8F-407C3ADDCB45}" type="presParOf" srcId="{84255D4A-EFC3-4C33-A73A-A18B2C56D2C8}" destId="{B68B5A93-F562-4AB0-8667-176C5B288B5D}" srcOrd="1" destOrd="0" presId="urn:microsoft.com/office/officeart/2005/8/layout/hProcess7"/>
    <dgm:cxn modelId="{65A7D4DF-4E7C-40EB-B9D1-57FB7E2F187A}" type="presParOf" srcId="{84255D4A-EFC3-4C33-A73A-A18B2C56D2C8}" destId="{F159573C-D3EA-422A-AE95-FE93178980DF}" srcOrd="2" destOrd="0" presId="urn:microsoft.com/office/officeart/2005/8/layout/hProcess7"/>
    <dgm:cxn modelId="{8279E8A4-8253-4084-9814-E6F1D4051621}" type="presParOf" srcId="{49C83403-72DC-4846-8A65-AAA39C1E3898}" destId="{A345A716-4671-475C-9F3E-1259F0CD7592}" srcOrd="1" destOrd="0" presId="urn:microsoft.com/office/officeart/2005/8/layout/hProcess7"/>
    <dgm:cxn modelId="{E85202DF-D3F1-4EFD-8890-8CA71CD8B364}" type="presParOf" srcId="{49C83403-72DC-4846-8A65-AAA39C1E3898}" destId="{30ABE16B-296E-4330-A843-259532975360}" srcOrd="2" destOrd="0" presId="urn:microsoft.com/office/officeart/2005/8/layout/hProcess7"/>
    <dgm:cxn modelId="{1902F026-EB8B-419C-854A-50E9A00F7ED0}" type="presParOf" srcId="{30ABE16B-296E-4330-A843-259532975360}" destId="{2DA9B8D1-36FE-4A5C-81D8-A69D206357EF}" srcOrd="0" destOrd="0" presId="urn:microsoft.com/office/officeart/2005/8/layout/hProcess7"/>
    <dgm:cxn modelId="{6B0971AB-1021-45AE-8B73-863CFA8F68FC}" type="presParOf" srcId="{30ABE16B-296E-4330-A843-259532975360}" destId="{8C22D1AA-03F8-4B1B-9F56-CA3F239D97C8}" srcOrd="1" destOrd="0" presId="urn:microsoft.com/office/officeart/2005/8/layout/hProcess7"/>
    <dgm:cxn modelId="{B909A956-6F03-4BC0-A16F-4DE67D3AA8A3}" type="presParOf" srcId="{30ABE16B-296E-4330-A843-259532975360}" destId="{FD468319-0566-42AC-842B-BDCD1CFCE412}" srcOrd="2" destOrd="0" presId="urn:microsoft.com/office/officeart/2005/8/layout/hProcess7"/>
    <dgm:cxn modelId="{55527A77-6B14-48AC-AF7E-BCCD01404E9F}" type="presParOf" srcId="{49C83403-72DC-4846-8A65-AAA39C1E3898}" destId="{1AD79144-185D-4F3E-A897-DD5B903FAF0F}" srcOrd="3" destOrd="0" presId="urn:microsoft.com/office/officeart/2005/8/layout/hProcess7"/>
    <dgm:cxn modelId="{4BD881C6-820B-4CA8-8B54-207890141DE1}" type="presParOf" srcId="{49C83403-72DC-4846-8A65-AAA39C1E3898}" destId="{17F02985-70AC-4C69-8C63-BFE8CDB7C939}" srcOrd="4" destOrd="0" presId="urn:microsoft.com/office/officeart/2005/8/layout/hProcess7"/>
    <dgm:cxn modelId="{1F189BD3-880E-4140-8F66-930C8C0D795A}" type="presParOf" srcId="{17F02985-70AC-4C69-8C63-BFE8CDB7C939}" destId="{8A3FF58D-A684-4F5D-83A3-F2A2F4A9FC2F}" srcOrd="0" destOrd="0" presId="urn:microsoft.com/office/officeart/2005/8/layout/hProcess7"/>
    <dgm:cxn modelId="{7EDE5B5F-49FB-44ED-A417-A6F6923276D9}" type="presParOf" srcId="{17F02985-70AC-4C69-8C63-BFE8CDB7C939}" destId="{4D8B7190-5809-4B60-A772-B0858EBAB123}" srcOrd="1" destOrd="0" presId="urn:microsoft.com/office/officeart/2005/8/layout/hProcess7"/>
    <dgm:cxn modelId="{13F91C94-B357-457F-A104-F3203E2A0287}" type="presParOf" srcId="{17F02985-70AC-4C69-8C63-BFE8CDB7C939}" destId="{EF16442F-A21B-43C4-9E82-FC70B23F286F}" srcOrd="2" destOrd="0" presId="urn:microsoft.com/office/officeart/2005/8/layout/hProcess7"/>
    <dgm:cxn modelId="{9FA7A1C7-1CF7-4185-BD57-400C8AFDE6DB}" type="presParOf" srcId="{49C83403-72DC-4846-8A65-AAA39C1E3898}" destId="{504880E1-BBCB-4127-84FD-F8EB07CD1D39}" srcOrd="5" destOrd="0" presId="urn:microsoft.com/office/officeart/2005/8/layout/hProcess7"/>
    <dgm:cxn modelId="{FDF0E077-7834-4EAF-9644-DE16541922AF}" type="presParOf" srcId="{49C83403-72DC-4846-8A65-AAA39C1E3898}" destId="{9E5620AD-9E1B-4441-B11D-CEB7349DC812}" srcOrd="6" destOrd="0" presId="urn:microsoft.com/office/officeart/2005/8/layout/hProcess7"/>
    <dgm:cxn modelId="{03DF28C6-7D3C-4799-90A3-C4E1386057EA}" type="presParOf" srcId="{9E5620AD-9E1B-4441-B11D-CEB7349DC812}" destId="{0103484B-65DD-4B54-8AE2-A3E620735FDC}" srcOrd="0" destOrd="0" presId="urn:microsoft.com/office/officeart/2005/8/layout/hProcess7"/>
    <dgm:cxn modelId="{14DBF56E-672F-4638-9947-08533192BF2B}" type="presParOf" srcId="{9E5620AD-9E1B-4441-B11D-CEB7349DC812}" destId="{33DCD901-0509-4353-A33A-15ABFFCBEC20}" srcOrd="1" destOrd="0" presId="urn:microsoft.com/office/officeart/2005/8/layout/hProcess7"/>
    <dgm:cxn modelId="{31EC72F4-E52B-42D1-A7B2-3CC7D305C334}" type="presParOf" srcId="{9E5620AD-9E1B-4441-B11D-CEB7349DC812}" destId="{A389589B-719D-41BC-BF36-394989F09BE5}" srcOrd="2" destOrd="0" presId="urn:microsoft.com/office/officeart/2005/8/layout/hProcess7"/>
    <dgm:cxn modelId="{E7FFB098-CE3E-4AF7-8E65-9AB485A1DE56}" type="presParOf" srcId="{49C83403-72DC-4846-8A65-AAA39C1E3898}" destId="{8F8C7123-001B-4392-9297-DC46F2DD7D5F}" srcOrd="7" destOrd="0" presId="urn:microsoft.com/office/officeart/2005/8/layout/hProcess7"/>
    <dgm:cxn modelId="{1B9F4B30-DD1F-4313-9581-3D06DDFC2E0F}" type="presParOf" srcId="{49C83403-72DC-4846-8A65-AAA39C1E3898}" destId="{FD0AC2A4-0E85-4026-817C-0B04F9644B48}" srcOrd="8" destOrd="0" presId="urn:microsoft.com/office/officeart/2005/8/layout/hProcess7"/>
    <dgm:cxn modelId="{461DC778-9B59-4475-88E5-382F445B980D}" type="presParOf" srcId="{FD0AC2A4-0E85-4026-817C-0B04F9644B48}" destId="{E3CC89F2-1C52-4EB3-97C1-707A1A5A2385}" srcOrd="0" destOrd="0" presId="urn:microsoft.com/office/officeart/2005/8/layout/hProcess7"/>
    <dgm:cxn modelId="{F5D11DF6-4F75-4847-9770-5372A1176D26}" type="presParOf" srcId="{FD0AC2A4-0E85-4026-817C-0B04F9644B48}" destId="{FA0E5212-083D-4E45-B24B-BE9795B6B8F8}" srcOrd="1" destOrd="0" presId="urn:microsoft.com/office/officeart/2005/8/layout/hProcess7"/>
    <dgm:cxn modelId="{97F0BD16-EA9A-47E1-A2C9-B0D796477B5D}" type="presParOf" srcId="{FD0AC2A4-0E85-4026-817C-0B04F9644B48}" destId="{158A2770-DAF2-4D60-B7F2-C97DAFDFDE1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033E6B-F349-40B7-B71F-C6D23DCDA112}" type="doc">
      <dgm:prSet loTypeId="urn:microsoft.com/office/officeart/2005/8/layout/hProcess7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64F4CBDE-3B62-4028-BC92-8DD6F2B4B210}">
      <dgm:prSet phldrT="[Texte]" phldr="0"/>
      <dgm:spPr/>
      <dgm:t>
        <a:bodyPr/>
        <a:lstStyle/>
        <a:p>
          <a:pPr algn="l" rtl="0"/>
          <a:r>
            <a:rPr lang="fr-FR">
              <a:latin typeface="+mn-lt"/>
            </a:rPr>
            <a:t>Agricultural </a:t>
          </a:r>
          <a:r>
            <a:rPr lang="fr-FR" err="1">
              <a:latin typeface="+mn-lt"/>
            </a:rPr>
            <a:t>opportunities</a:t>
          </a:r>
          <a:endParaRPr lang="fr-FR">
            <a:latin typeface="+mn-lt"/>
          </a:endParaRPr>
        </a:p>
      </dgm:t>
    </dgm:pt>
    <dgm:pt modelId="{15AB14B8-6C69-4F76-9F1F-A0E4D41488CE}" type="parTrans" cxnId="{618DD570-6B0D-43EB-A91A-884E24F8D6F1}">
      <dgm:prSet/>
      <dgm:spPr/>
      <dgm:t>
        <a:bodyPr/>
        <a:lstStyle/>
        <a:p>
          <a:endParaRPr lang="fr-FR"/>
        </a:p>
      </dgm:t>
    </dgm:pt>
    <dgm:pt modelId="{D565A2B6-DEE6-437C-AE98-305A567D8563}" type="sibTrans" cxnId="{618DD570-6B0D-43EB-A91A-884E24F8D6F1}">
      <dgm:prSet/>
      <dgm:spPr/>
      <dgm:t>
        <a:bodyPr/>
        <a:lstStyle/>
        <a:p>
          <a:endParaRPr lang="fr-FR"/>
        </a:p>
      </dgm:t>
    </dgm:pt>
    <dgm:pt modelId="{84372689-94DC-4DFD-839F-0D5C5EADB6AE}">
      <dgm:prSet phldr="0" custT="1"/>
      <dgm:spPr/>
      <dgm:t>
        <a:bodyPr/>
        <a:lstStyle/>
        <a:p>
          <a:pPr algn="l" rtl="0"/>
          <a:r>
            <a:rPr lang="fr-FR" sz="1800">
              <a:latin typeface="+mn-lt"/>
            </a:rPr>
            <a:t> </a:t>
          </a:r>
          <a:r>
            <a:rPr lang="en-US" sz="1800">
              <a:latin typeface="+mn-lt"/>
            </a:rPr>
            <a:t>• Decision-making aids: weather, farm management, how and when to irrigate, which diseases</a:t>
          </a:r>
          <a:endParaRPr lang="fr-FR" sz="1800">
            <a:latin typeface="+mn-lt"/>
          </a:endParaRPr>
        </a:p>
      </dgm:t>
    </dgm:pt>
    <dgm:pt modelId="{1F8AD8DB-79A0-492C-A436-97C3511060CC}" type="parTrans" cxnId="{288E48EF-D1EE-4EB7-B158-8BC3B64D1820}">
      <dgm:prSet/>
      <dgm:spPr/>
      <dgm:t>
        <a:bodyPr/>
        <a:lstStyle/>
        <a:p>
          <a:endParaRPr lang="fr-FR"/>
        </a:p>
      </dgm:t>
    </dgm:pt>
    <dgm:pt modelId="{BB0FF95C-C6A0-4D27-88A2-E8049217836C}" type="sibTrans" cxnId="{288E48EF-D1EE-4EB7-B158-8BC3B64D1820}">
      <dgm:prSet/>
      <dgm:spPr/>
      <dgm:t>
        <a:bodyPr/>
        <a:lstStyle/>
        <a:p>
          <a:endParaRPr lang="fr-FR"/>
        </a:p>
      </dgm:t>
    </dgm:pt>
    <dgm:pt modelId="{7EFBB7A2-C968-42B2-80BF-BC8513F98BE5}">
      <dgm:prSet custT="1"/>
      <dgm:spPr/>
      <dgm:t>
        <a:bodyPr/>
        <a:lstStyle/>
        <a:p>
          <a:pPr algn="l" rtl="0"/>
          <a:r>
            <a:rPr lang="en-US" sz="1800">
              <a:latin typeface="+mn-lt"/>
            </a:rPr>
            <a:t>o They must be easy to use, inexpensive ...</a:t>
          </a:r>
          <a:endParaRPr lang="fr-FR" sz="1800">
            <a:latin typeface="+mn-lt"/>
          </a:endParaRPr>
        </a:p>
      </dgm:t>
    </dgm:pt>
    <dgm:pt modelId="{BE91F025-33AA-4595-8552-344BC7C11D4C}" type="parTrans" cxnId="{D96EC1A2-202C-4A77-A7E9-8F7C30884F2C}">
      <dgm:prSet/>
      <dgm:spPr/>
      <dgm:t>
        <a:bodyPr/>
        <a:lstStyle/>
        <a:p>
          <a:endParaRPr lang="fr-FR"/>
        </a:p>
      </dgm:t>
    </dgm:pt>
    <dgm:pt modelId="{FDD1324F-1FBD-4B5A-8353-06B2CE213B85}" type="sibTrans" cxnId="{D96EC1A2-202C-4A77-A7E9-8F7C30884F2C}">
      <dgm:prSet/>
      <dgm:spPr/>
      <dgm:t>
        <a:bodyPr/>
        <a:lstStyle/>
        <a:p>
          <a:endParaRPr lang="fr-FR"/>
        </a:p>
      </dgm:t>
    </dgm:pt>
    <dgm:pt modelId="{EFFA2585-DAFF-4124-9740-BB17B118EA17}">
      <dgm:prSet custT="1"/>
      <dgm:spPr/>
      <dgm:t>
        <a:bodyPr/>
        <a:lstStyle/>
        <a:p>
          <a:pPr algn="l" rtl="0"/>
          <a:r>
            <a:rPr lang="fr-FR" sz="1800">
              <a:latin typeface="+mn-lt"/>
            </a:rPr>
            <a:t>• Drones too</a:t>
          </a:r>
        </a:p>
      </dgm:t>
    </dgm:pt>
    <dgm:pt modelId="{760159AC-F0A5-4833-AB81-593EE06737B4}" type="parTrans" cxnId="{7EF7BD49-B567-47DC-ADF1-973183D537EF}">
      <dgm:prSet/>
      <dgm:spPr/>
      <dgm:t>
        <a:bodyPr/>
        <a:lstStyle/>
        <a:p>
          <a:endParaRPr lang="fr-FR"/>
        </a:p>
      </dgm:t>
    </dgm:pt>
    <dgm:pt modelId="{CB0D3A94-154B-47BC-A580-96AF3DDBA8C4}" type="sibTrans" cxnId="{7EF7BD49-B567-47DC-ADF1-973183D537EF}">
      <dgm:prSet/>
      <dgm:spPr/>
      <dgm:t>
        <a:bodyPr/>
        <a:lstStyle/>
        <a:p>
          <a:endParaRPr lang="fr-FR"/>
        </a:p>
      </dgm:t>
    </dgm:pt>
    <dgm:pt modelId="{0CB0DE6D-272E-4546-9F67-F36BCD16CAD7}">
      <dgm:prSet custT="1"/>
      <dgm:spPr/>
      <dgm:t>
        <a:bodyPr/>
        <a:lstStyle/>
        <a:p>
          <a:pPr algn="l" rtl="0"/>
          <a:r>
            <a:rPr lang="en-US" sz="1800">
              <a:latin typeface="+mn-lt"/>
            </a:rPr>
            <a:t>•  Come with a success story in other countries</a:t>
          </a:r>
          <a:endParaRPr lang="fr-FR" sz="1800">
            <a:latin typeface="+mn-lt"/>
          </a:endParaRPr>
        </a:p>
      </dgm:t>
    </dgm:pt>
    <dgm:pt modelId="{502C05F1-E044-43D8-A697-DD302C87ABB1}" type="parTrans" cxnId="{5865DFCD-1FBE-429D-A6FD-AD5D0FA85C11}">
      <dgm:prSet/>
      <dgm:spPr/>
      <dgm:t>
        <a:bodyPr/>
        <a:lstStyle/>
        <a:p>
          <a:endParaRPr lang="fr-FR"/>
        </a:p>
      </dgm:t>
    </dgm:pt>
    <dgm:pt modelId="{E1926BF9-C129-415D-BFEA-5EA487E922EF}" type="sibTrans" cxnId="{5865DFCD-1FBE-429D-A6FD-AD5D0FA85C11}">
      <dgm:prSet/>
      <dgm:spPr/>
      <dgm:t>
        <a:bodyPr/>
        <a:lstStyle/>
        <a:p>
          <a:endParaRPr lang="fr-FR"/>
        </a:p>
      </dgm:t>
    </dgm:pt>
    <dgm:pt modelId="{E1C27143-5978-406B-B0E3-171DF034024C}">
      <dgm:prSet custT="1"/>
      <dgm:spPr/>
      <dgm:t>
        <a:bodyPr/>
        <a:lstStyle/>
        <a:p>
          <a:pPr algn="l" rtl="0"/>
          <a:r>
            <a:rPr lang="en-US" sz="1800">
              <a:latin typeface="+mn-lt"/>
            </a:rPr>
            <a:t>o Make an intermediate version to fit in the Colombian prices</a:t>
          </a:r>
          <a:endParaRPr lang="fr-FR" sz="1800">
            <a:latin typeface="+mn-lt"/>
          </a:endParaRPr>
        </a:p>
      </dgm:t>
    </dgm:pt>
    <dgm:pt modelId="{669386D8-E679-4BEE-A624-5909839FCF11}" type="parTrans" cxnId="{0CE088AE-66FB-4526-824C-0AEC85236D9E}">
      <dgm:prSet/>
      <dgm:spPr/>
      <dgm:t>
        <a:bodyPr/>
        <a:lstStyle/>
        <a:p>
          <a:endParaRPr lang="fr-FR"/>
        </a:p>
      </dgm:t>
    </dgm:pt>
    <dgm:pt modelId="{F7D01E01-6887-4190-BA94-3C576491F2CE}" type="sibTrans" cxnId="{0CE088AE-66FB-4526-824C-0AEC85236D9E}">
      <dgm:prSet/>
      <dgm:spPr/>
      <dgm:t>
        <a:bodyPr/>
        <a:lstStyle/>
        <a:p>
          <a:endParaRPr lang="fr-FR"/>
        </a:p>
      </dgm:t>
    </dgm:pt>
    <dgm:pt modelId="{546B102E-5673-49A1-8CB8-0603A550EB4F}">
      <dgm:prSet custT="1"/>
      <dgm:spPr/>
      <dgm:t>
        <a:bodyPr/>
        <a:lstStyle/>
        <a:p>
          <a:pPr algn="l" rtl="0"/>
          <a:r>
            <a:rPr lang="en-US" sz="1800">
              <a:latin typeface="+mn-lt"/>
            </a:rPr>
            <a:t>• Protect yourself well in terms of Intellectual Property</a:t>
          </a:r>
          <a:endParaRPr lang="fr-FR" sz="1800">
            <a:latin typeface="+mn-lt"/>
          </a:endParaRPr>
        </a:p>
      </dgm:t>
    </dgm:pt>
    <dgm:pt modelId="{EDBF7017-2556-4E16-B613-3B8313CEABF6}" type="parTrans" cxnId="{7372D034-FAFA-4F97-B326-82B4AE84C568}">
      <dgm:prSet/>
      <dgm:spPr/>
      <dgm:t>
        <a:bodyPr/>
        <a:lstStyle/>
        <a:p>
          <a:endParaRPr lang="fr-FR"/>
        </a:p>
      </dgm:t>
    </dgm:pt>
    <dgm:pt modelId="{12A7F814-78FC-48BA-B831-BA44357197F3}" type="sibTrans" cxnId="{7372D034-FAFA-4F97-B326-82B4AE84C568}">
      <dgm:prSet/>
      <dgm:spPr/>
      <dgm:t>
        <a:bodyPr/>
        <a:lstStyle/>
        <a:p>
          <a:endParaRPr lang="fr-FR"/>
        </a:p>
      </dgm:t>
    </dgm:pt>
    <dgm:pt modelId="{6AD04F6B-9A7E-4D3A-9991-E7FD0B5498A8}">
      <dgm:prSet custT="1"/>
      <dgm:spPr/>
      <dgm:t>
        <a:bodyPr/>
        <a:lstStyle/>
        <a:p>
          <a:pPr algn="l" rtl="0"/>
          <a:endParaRPr lang="fr-FR" sz="1800">
            <a:latin typeface="+mn-lt"/>
          </a:endParaRPr>
        </a:p>
      </dgm:t>
    </dgm:pt>
    <dgm:pt modelId="{E6E4011B-3D8B-4EF7-824C-A83D9F329ADB}" type="parTrans" cxnId="{4E4EBCD0-FE8E-4AE4-8750-021B75433767}">
      <dgm:prSet/>
      <dgm:spPr/>
      <dgm:t>
        <a:bodyPr/>
        <a:lstStyle/>
        <a:p>
          <a:endParaRPr lang="fr-FR"/>
        </a:p>
      </dgm:t>
    </dgm:pt>
    <dgm:pt modelId="{6F30CE62-F2EA-491A-8AF4-B5BA06628AA8}" type="sibTrans" cxnId="{4E4EBCD0-FE8E-4AE4-8750-021B75433767}">
      <dgm:prSet/>
      <dgm:spPr/>
      <dgm:t>
        <a:bodyPr/>
        <a:lstStyle/>
        <a:p>
          <a:endParaRPr lang="fr-FR"/>
        </a:p>
      </dgm:t>
    </dgm:pt>
    <dgm:pt modelId="{49C83403-72DC-4846-8A65-AAA39C1E3898}" type="pres">
      <dgm:prSet presAssocID="{61033E6B-F349-40B7-B71F-C6D23DCDA112}" presName="Name0" presStyleCnt="0">
        <dgm:presLayoutVars>
          <dgm:dir/>
          <dgm:animLvl val="lvl"/>
          <dgm:resizeHandles val="exact"/>
        </dgm:presLayoutVars>
      </dgm:prSet>
      <dgm:spPr/>
    </dgm:pt>
    <dgm:pt modelId="{84255D4A-EFC3-4C33-A73A-A18B2C56D2C8}" type="pres">
      <dgm:prSet presAssocID="{64F4CBDE-3B62-4028-BC92-8DD6F2B4B210}" presName="compositeNode" presStyleCnt="0">
        <dgm:presLayoutVars>
          <dgm:bulletEnabled val="1"/>
        </dgm:presLayoutVars>
      </dgm:prSet>
      <dgm:spPr/>
    </dgm:pt>
    <dgm:pt modelId="{3D5EDF86-7B07-4EA9-BD61-51286CE3B351}" type="pres">
      <dgm:prSet presAssocID="{64F4CBDE-3B62-4028-BC92-8DD6F2B4B210}" presName="bgRect" presStyleLbl="node1" presStyleIdx="0" presStyleCnt="1" custLinFactNeighborX="-228"/>
      <dgm:spPr/>
    </dgm:pt>
    <dgm:pt modelId="{B68B5A93-F562-4AB0-8667-176C5B288B5D}" type="pres">
      <dgm:prSet presAssocID="{64F4CBDE-3B62-4028-BC92-8DD6F2B4B210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F159573C-D3EA-422A-AE95-FE93178980DF}" type="pres">
      <dgm:prSet presAssocID="{64F4CBDE-3B62-4028-BC92-8DD6F2B4B210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0A7DAA27-4B81-4B69-8D94-74777EBD1B57}" type="presOf" srcId="{E1C27143-5978-406B-B0E3-171DF034024C}" destId="{F159573C-D3EA-422A-AE95-FE93178980DF}" srcOrd="0" destOrd="4" presId="urn:microsoft.com/office/officeart/2005/8/layout/hProcess7"/>
    <dgm:cxn modelId="{7372D034-FAFA-4F97-B326-82B4AE84C568}" srcId="{64F4CBDE-3B62-4028-BC92-8DD6F2B4B210}" destId="{546B102E-5673-49A1-8CB8-0603A550EB4F}" srcOrd="5" destOrd="0" parTransId="{EDBF7017-2556-4E16-B613-3B8313CEABF6}" sibTransId="{12A7F814-78FC-48BA-B831-BA44357197F3}"/>
    <dgm:cxn modelId="{E49AE040-461D-46F7-938D-6C223BC946BD}" type="presOf" srcId="{0CB0DE6D-272E-4546-9F67-F36BCD16CAD7}" destId="{F159573C-D3EA-422A-AE95-FE93178980DF}" srcOrd="0" destOrd="3" presId="urn:microsoft.com/office/officeart/2005/8/layout/hProcess7"/>
    <dgm:cxn modelId="{DAF90241-D94B-4351-A10A-9FCC738A1AB4}" type="presOf" srcId="{64F4CBDE-3B62-4028-BC92-8DD6F2B4B210}" destId="{3D5EDF86-7B07-4EA9-BD61-51286CE3B351}" srcOrd="0" destOrd="0" presId="urn:microsoft.com/office/officeart/2005/8/layout/hProcess7"/>
    <dgm:cxn modelId="{7EF7BD49-B567-47DC-ADF1-973183D537EF}" srcId="{64F4CBDE-3B62-4028-BC92-8DD6F2B4B210}" destId="{EFFA2585-DAFF-4124-9740-BB17B118EA17}" srcOrd="2" destOrd="0" parTransId="{760159AC-F0A5-4833-AB81-593EE06737B4}" sibTransId="{CB0D3A94-154B-47BC-A580-96AF3DDBA8C4}"/>
    <dgm:cxn modelId="{5C6A016A-0A67-40E6-8183-37B086A05CB2}" type="presOf" srcId="{84372689-94DC-4DFD-839F-0D5C5EADB6AE}" destId="{F159573C-D3EA-422A-AE95-FE93178980DF}" srcOrd="0" destOrd="0" presId="urn:microsoft.com/office/officeart/2005/8/layout/hProcess7"/>
    <dgm:cxn modelId="{40E96D4A-C04A-4CFC-965E-DE1A1FCCDB8B}" type="presOf" srcId="{EFFA2585-DAFF-4124-9740-BB17B118EA17}" destId="{F159573C-D3EA-422A-AE95-FE93178980DF}" srcOrd="0" destOrd="2" presId="urn:microsoft.com/office/officeart/2005/8/layout/hProcess7"/>
    <dgm:cxn modelId="{E2800A6D-89F6-408B-9CCE-AD024639BD49}" type="presOf" srcId="{61033E6B-F349-40B7-B71F-C6D23DCDA112}" destId="{49C83403-72DC-4846-8A65-AAA39C1E3898}" srcOrd="0" destOrd="0" presId="urn:microsoft.com/office/officeart/2005/8/layout/hProcess7"/>
    <dgm:cxn modelId="{618DD570-6B0D-43EB-A91A-884E24F8D6F1}" srcId="{61033E6B-F349-40B7-B71F-C6D23DCDA112}" destId="{64F4CBDE-3B62-4028-BC92-8DD6F2B4B210}" srcOrd="0" destOrd="0" parTransId="{15AB14B8-6C69-4F76-9F1F-A0E4D41488CE}" sibTransId="{D565A2B6-DEE6-437C-AE98-305A567D8563}"/>
    <dgm:cxn modelId="{A6E99076-565F-4120-A4D1-2249F95073D5}" type="presOf" srcId="{546B102E-5673-49A1-8CB8-0603A550EB4F}" destId="{F159573C-D3EA-422A-AE95-FE93178980DF}" srcOrd="0" destOrd="5" presId="urn:microsoft.com/office/officeart/2005/8/layout/hProcess7"/>
    <dgm:cxn modelId="{5C55288B-5F91-4154-A631-26DD9DD8F092}" type="presOf" srcId="{7EFBB7A2-C968-42B2-80BF-BC8513F98BE5}" destId="{F159573C-D3EA-422A-AE95-FE93178980DF}" srcOrd="0" destOrd="1" presId="urn:microsoft.com/office/officeart/2005/8/layout/hProcess7"/>
    <dgm:cxn modelId="{D96EC1A2-202C-4A77-A7E9-8F7C30884F2C}" srcId="{64F4CBDE-3B62-4028-BC92-8DD6F2B4B210}" destId="{7EFBB7A2-C968-42B2-80BF-BC8513F98BE5}" srcOrd="1" destOrd="0" parTransId="{BE91F025-33AA-4595-8552-344BC7C11D4C}" sibTransId="{FDD1324F-1FBD-4B5A-8353-06B2CE213B85}"/>
    <dgm:cxn modelId="{0CE088AE-66FB-4526-824C-0AEC85236D9E}" srcId="{64F4CBDE-3B62-4028-BC92-8DD6F2B4B210}" destId="{E1C27143-5978-406B-B0E3-171DF034024C}" srcOrd="4" destOrd="0" parTransId="{669386D8-E679-4BEE-A624-5909839FCF11}" sibTransId="{F7D01E01-6887-4190-BA94-3C576491F2CE}"/>
    <dgm:cxn modelId="{5865DFCD-1FBE-429D-A6FD-AD5D0FA85C11}" srcId="{64F4CBDE-3B62-4028-BC92-8DD6F2B4B210}" destId="{0CB0DE6D-272E-4546-9F67-F36BCD16CAD7}" srcOrd="3" destOrd="0" parTransId="{502C05F1-E044-43D8-A697-DD302C87ABB1}" sibTransId="{E1926BF9-C129-415D-BFEA-5EA487E922EF}"/>
    <dgm:cxn modelId="{4E4EBCD0-FE8E-4AE4-8750-021B75433767}" srcId="{64F4CBDE-3B62-4028-BC92-8DD6F2B4B210}" destId="{6AD04F6B-9A7E-4D3A-9991-E7FD0B5498A8}" srcOrd="6" destOrd="0" parTransId="{E6E4011B-3D8B-4EF7-824C-A83D9F329ADB}" sibTransId="{6F30CE62-F2EA-491A-8AF4-B5BA06628AA8}"/>
    <dgm:cxn modelId="{288E48EF-D1EE-4EB7-B158-8BC3B64D1820}" srcId="{64F4CBDE-3B62-4028-BC92-8DD6F2B4B210}" destId="{84372689-94DC-4DFD-839F-0D5C5EADB6AE}" srcOrd="0" destOrd="0" parTransId="{1F8AD8DB-79A0-492C-A436-97C3511060CC}" sibTransId="{BB0FF95C-C6A0-4D27-88A2-E8049217836C}"/>
    <dgm:cxn modelId="{F23A15F2-3558-4FBF-A25D-84CD82096E09}" type="presOf" srcId="{64F4CBDE-3B62-4028-BC92-8DD6F2B4B210}" destId="{B68B5A93-F562-4AB0-8667-176C5B288B5D}" srcOrd="1" destOrd="0" presId="urn:microsoft.com/office/officeart/2005/8/layout/hProcess7"/>
    <dgm:cxn modelId="{CD2FDAF8-9E77-401F-8EF6-FC06CC080CEC}" type="presOf" srcId="{6AD04F6B-9A7E-4D3A-9991-E7FD0B5498A8}" destId="{F159573C-D3EA-422A-AE95-FE93178980DF}" srcOrd="0" destOrd="6" presId="urn:microsoft.com/office/officeart/2005/8/layout/hProcess7"/>
    <dgm:cxn modelId="{311F1997-A201-417B-B26D-ED2FF60E0225}" type="presParOf" srcId="{49C83403-72DC-4846-8A65-AAA39C1E3898}" destId="{84255D4A-EFC3-4C33-A73A-A18B2C56D2C8}" srcOrd="0" destOrd="0" presId="urn:microsoft.com/office/officeart/2005/8/layout/hProcess7"/>
    <dgm:cxn modelId="{7356B703-F6D9-4B85-8446-1FF38B6776DB}" type="presParOf" srcId="{84255D4A-EFC3-4C33-A73A-A18B2C56D2C8}" destId="{3D5EDF86-7B07-4EA9-BD61-51286CE3B351}" srcOrd="0" destOrd="0" presId="urn:microsoft.com/office/officeart/2005/8/layout/hProcess7"/>
    <dgm:cxn modelId="{F42DD6C1-09C4-45DF-8A8F-407C3ADDCB45}" type="presParOf" srcId="{84255D4A-EFC3-4C33-A73A-A18B2C56D2C8}" destId="{B68B5A93-F562-4AB0-8667-176C5B288B5D}" srcOrd="1" destOrd="0" presId="urn:microsoft.com/office/officeart/2005/8/layout/hProcess7"/>
    <dgm:cxn modelId="{65A7D4DF-4E7C-40EB-B9D1-57FB7E2F187A}" type="presParOf" srcId="{84255D4A-EFC3-4C33-A73A-A18B2C56D2C8}" destId="{F159573C-D3EA-422A-AE95-FE93178980D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A49D7-425C-48F7-A7A0-36D7E308B7C4}">
      <dsp:nvSpPr>
        <dsp:cNvPr id="0" name=""/>
        <dsp:cNvSpPr/>
      </dsp:nvSpPr>
      <dsp:spPr>
        <a:xfrm>
          <a:off x="3423" y="662372"/>
          <a:ext cx="2716253" cy="162975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Actual Situation</a:t>
          </a:r>
        </a:p>
      </dsp:txBody>
      <dsp:txXfrm>
        <a:off x="3423" y="662372"/>
        <a:ext cx="2716253" cy="1629752"/>
      </dsp:txXfrm>
    </dsp:sp>
    <dsp:sp modelId="{6CF75119-AEC5-4CF0-9111-FF90B20BD71C}">
      <dsp:nvSpPr>
        <dsp:cNvPr id="0" name=""/>
        <dsp:cNvSpPr/>
      </dsp:nvSpPr>
      <dsp:spPr>
        <a:xfrm>
          <a:off x="2991303" y="662372"/>
          <a:ext cx="2716253" cy="162975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" panose="020F0502020204030204"/>
              <a:ea typeface="+mn-ea"/>
              <a:cs typeface="+mn-cs"/>
            </a:rPr>
            <a:t>  Environmental focus</a:t>
          </a:r>
        </a:p>
      </dsp:txBody>
      <dsp:txXfrm>
        <a:off x="2991303" y="662372"/>
        <a:ext cx="2716253" cy="1629752"/>
      </dsp:txXfrm>
    </dsp:sp>
    <dsp:sp modelId="{2628FF8D-910B-4346-9376-576A0654DA85}">
      <dsp:nvSpPr>
        <dsp:cNvPr id="0" name=""/>
        <dsp:cNvSpPr/>
      </dsp:nvSpPr>
      <dsp:spPr>
        <a:xfrm>
          <a:off x="5979182" y="662372"/>
          <a:ext cx="2716253" cy="162975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"/>
              <a:ea typeface="+mn-ea"/>
              <a:cs typeface="+mn-cs"/>
            </a:rPr>
            <a:t>Maritime focus</a:t>
          </a:r>
        </a:p>
      </dsp:txBody>
      <dsp:txXfrm>
        <a:off x="5979182" y="662372"/>
        <a:ext cx="2716253" cy="1629752"/>
      </dsp:txXfrm>
    </dsp:sp>
    <dsp:sp modelId="{3BD8A1EE-8D80-4ABB-B862-85CF8FA805EE}">
      <dsp:nvSpPr>
        <dsp:cNvPr id="0" name=""/>
        <dsp:cNvSpPr/>
      </dsp:nvSpPr>
      <dsp:spPr>
        <a:xfrm>
          <a:off x="8967061" y="662372"/>
          <a:ext cx="2716253" cy="162975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"/>
              <a:ea typeface="+mn-ea"/>
              <a:cs typeface="+mn-cs"/>
            </a:rPr>
            <a:t>Agricultural focus</a:t>
          </a:r>
        </a:p>
      </dsp:txBody>
      <dsp:txXfrm>
        <a:off x="8967061" y="662372"/>
        <a:ext cx="2716253" cy="1629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EDF86-7B07-4EA9-BD61-51286CE3B351}">
      <dsp:nvSpPr>
        <dsp:cNvPr id="0" name=""/>
        <dsp:cNvSpPr/>
      </dsp:nvSpPr>
      <dsp:spPr>
        <a:xfrm>
          <a:off x="874" y="700762"/>
          <a:ext cx="3765217" cy="4518261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latin typeface="+mn-lt"/>
            </a:rPr>
            <a:t> Water </a:t>
          </a:r>
          <a:r>
            <a:rPr lang="fr-FR" sz="2700" kern="1200" err="1">
              <a:latin typeface="+mn-lt"/>
            </a:rPr>
            <a:t>opportunities</a:t>
          </a:r>
          <a:endParaRPr lang="fr-FR" sz="2700" kern="1200">
            <a:latin typeface="+mn-lt"/>
          </a:endParaRPr>
        </a:p>
      </dsp:txBody>
      <dsp:txXfrm rot="16200000">
        <a:off x="-1475090" y="2176727"/>
        <a:ext cx="3704974" cy="753043"/>
      </dsp:txXfrm>
    </dsp:sp>
    <dsp:sp modelId="{F159573C-D3EA-422A-AE95-FE93178980DF}">
      <dsp:nvSpPr>
        <dsp:cNvPr id="0" name=""/>
        <dsp:cNvSpPr/>
      </dsp:nvSpPr>
      <dsp:spPr>
        <a:xfrm>
          <a:off x="753918" y="700762"/>
          <a:ext cx="2805087" cy="45182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 Management and control </a:t>
          </a:r>
          <a:r>
            <a:rPr lang="fr-FR" sz="1800" kern="1200" err="1">
              <a:latin typeface="+mn-lt"/>
            </a:rPr>
            <a:t>tools</a:t>
          </a:r>
          <a:r>
            <a:rPr lang="fr-FR" sz="1800" kern="1200">
              <a:latin typeface="+mn-lt"/>
            </a:rPr>
            <a:t>; 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Waste water </a:t>
          </a:r>
          <a:r>
            <a:rPr lang="fr-FR" sz="1800" kern="1200" err="1">
              <a:latin typeface="+mn-lt"/>
            </a:rPr>
            <a:t>treatment</a:t>
          </a:r>
          <a:r>
            <a:rPr lang="fr-FR" sz="1800" kern="1200">
              <a:latin typeface="+mn-lt"/>
            </a:rPr>
            <a:t> ;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Leak treatment network;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Service billing of potable water.</a:t>
          </a:r>
        </a:p>
      </dsp:txBody>
      <dsp:txXfrm>
        <a:off x="753918" y="700762"/>
        <a:ext cx="2805087" cy="4518261"/>
      </dsp:txXfrm>
    </dsp:sp>
    <dsp:sp modelId="{8A3FF58D-A684-4F5D-83A3-F2A2F4A9FC2F}">
      <dsp:nvSpPr>
        <dsp:cNvPr id="0" name=""/>
        <dsp:cNvSpPr/>
      </dsp:nvSpPr>
      <dsp:spPr>
        <a:xfrm>
          <a:off x="3897875" y="700762"/>
          <a:ext cx="3765217" cy="4518261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latin typeface="+mn-lt"/>
            </a:rPr>
            <a:t> Waste </a:t>
          </a:r>
          <a:r>
            <a:rPr lang="fr-FR" sz="2700" kern="1200" err="1">
              <a:latin typeface="+mn-lt"/>
            </a:rPr>
            <a:t>opportunities</a:t>
          </a:r>
          <a:endParaRPr lang="fr-FR" sz="2700" kern="1200">
            <a:latin typeface="+mn-lt"/>
          </a:endParaRPr>
        </a:p>
      </dsp:txBody>
      <dsp:txXfrm rot="16200000">
        <a:off x="2421909" y="2176727"/>
        <a:ext cx="3704974" cy="753043"/>
      </dsp:txXfrm>
    </dsp:sp>
    <dsp:sp modelId="{8C22D1AA-03F8-4B1B-9F56-CA3F239D97C8}">
      <dsp:nvSpPr>
        <dsp:cNvPr id="0" name=""/>
        <dsp:cNvSpPr/>
      </dsp:nvSpPr>
      <dsp:spPr>
        <a:xfrm rot="5400000">
          <a:off x="3584753" y="4291094"/>
          <a:ext cx="663895" cy="5647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6442F-A21B-43C4-9E82-FC70B23F286F}">
      <dsp:nvSpPr>
        <dsp:cNvPr id="0" name=""/>
        <dsp:cNvSpPr/>
      </dsp:nvSpPr>
      <dsp:spPr>
        <a:xfrm>
          <a:off x="4650918" y="700762"/>
          <a:ext cx="2805087" cy="45182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+mn-lt"/>
            </a:rPr>
            <a:t>Selective sorting;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+mn-lt"/>
            </a:rPr>
            <a:t>Recycling;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+mn-lt"/>
            </a:rPr>
            <a:t>Energy recovery from
waste; 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+mn-lt"/>
            </a:rPr>
            <a:t>Toxic and dangerous waste management;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+mn-lt"/>
            </a:rPr>
            <a:t>Construction of units
green field treatment</a:t>
          </a:r>
          <a:r>
            <a:rPr lang="en" sz="1800" kern="1200">
              <a:latin typeface="+mn-lt"/>
              <a:cs typeface="+mn-lt"/>
            </a:rPr>
            <a:t>.</a:t>
          </a:r>
          <a:endParaRPr lang="fr-FR" sz="1800" kern="1200">
            <a:latin typeface="+mn-lt"/>
            <a:cs typeface="Calibri Light"/>
          </a:endParaRPr>
        </a:p>
      </dsp:txBody>
      <dsp:txXfrm>
        <a:off x="4650918" y="700762"/>
        <a:ext cx="2805087" cy="4518261"/>
      </dsp:txXfrm>
    </dsp:sp>
    <dsp:sp modelId="{E3CC89F2-1C52-4EB3-97C1-707A1A5A2385}">
      <dsp:nvSpPr>
        <dsp:cNvPr id="0" name=""/>
        <dsp:cNvSpPr/>
      </dsp:nvSpPr>
      <dsp:spPr>
        <a:xfrm>
          <a:off x="7794875" y="700762"/>
          <a:ext cx="3765217" cy="4518261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latin typeface="+mn-lt"/>
            </a:rPr>
            <a:t> Air </a:t>
          </a:r>
          <a:r>
            <a:rPr lang="fr-FR" sz="2700" kern="1200" err="1">
              <a:latin typeface="+mn-lt"/>
            </a:rPr>
            <a:t>quality</a:t>
          </a:r>
          <a:r>
            <a:rPr lang="fr-FR" sz="2700" kern="1200">
              <a:latin typeface="+mn-lt"/>
            </a:rPr>
            <a:t> </a:t>
          </a:r>
          <a:r>
            <a:rPr lang="fr-FR" sz="2700" kern="1200" err="1">
              <a:latin typeface="+mn-lt"/>
            </a:rPr>
            <a:t>opportunities</a:t>
          </a:r>
          <a:endParaRPr lang="fr-FR" sz="2700" kern="1200">
            <a:latin typeface="+mn-lt"/>
          </a:endParaRPr>
        </a:p>
      </dsp:txBody>
      <dsp:txXfrm rot="16200000">
        <a:off x="6318910" y="2176727"/>
        <a:ext cx="3704974" cy="753043"/>
      </dsp:txXfrm>
    </dsp:sp>
    <dsp:sp modelId="{33DCD901-0509-4353-A33A-15ABFFCBEC20}">
      <dsp:nvSpPr>
        <dsp:cNvPr id="0" name=""/>
        <dsp:cNvSpPr/>
      </dsp:nvSpPr>
      <dsp:spPr>
        <a:xfrm rot="5400000">
          <a:off x="7481753" y="4291094"/>
          <a:ext cx="663895" cy="5647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A2770-DAF2-4D60-B7F2-C97DAFDFDE1E}">
      <dsp:nvSpPr>
        <dsp:cNvPr id="0" name=""/>
        <dsp:cNvSpPr/>
      </dsp:nvSpPr>
      <dsp:spPr>
        <a:xfrm>
          <a:off x="8547918" y="700762"/>
          <a:ext cx="2805087" cy="45182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+mn-lt"/>
            </a:rPr>
            <a:t>Engineering / advice specializing in the realization
Inventories of pollutants or greenhouse gases to public actors or carbon balances for industrialists; </a:t>
          </a:r>
          <a:endParaRPr lang="fr-FR" sz="1800" kern="1200">
            <a:latin typeface="+mn-lt"/>
            <a:cs typeface="Calibri Light" panose="020F0302020204030204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+mn-lt"/>
            </a:rPr>
            <a:t>Tool development specialized for the measurement of the analysis of the quality of air and policy decision support public (surveillance, regulation and standardization);</a:t>
          </a:r>
          <a:endParaRPr lang="fr-FR" sz="1800" kern="1200">
            <a:latin typeface="+mn-lt"/>
            <a:cs typeface="Calibri Light" panose="020F0302020204030204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+mn-lt"/>
            </a:rPr>
            <a:t>Clean technologies and pollution control.</a:t>
          </a:r>
          <a:endParaRPr lang="fr-FR" sz="1800" kern="1200">
            <a:latin typeface="+mn-lt"/>
          </a:endParaRPr>
        </a:p>
      </dsp:txBody>
      <dsp:txXfrm>
        <a:off x="8547918" y="700762"/>
        <a:ext cx="2805087" cy="4518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EDF86-7B07-4EA9-BD61-51286CE3B351}">
      <dsp:nvSpPr>
        <dsp:cNvPr id="0" name=""/>
        <dsp:cNvSpPr/>
      </dsp:nvSpPr>
      <dsp:spPr>
        <a:xfrm>
          <a:off x="0" y="0"/>
          <a:ext cx="4499731" cy="4262224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>
              <a:latin typeface="+mn-lt"/>
            </a:rPr>
            <a:t>Agricultural </a:t>
          </a:r>
          <a:r>
            <a:rPr lang="fr-FR" sz="2800" kern="1200" err="1">
              <a:latin typeface="+mn-lt"/>
            </a:rPr>
            <a:t>opportunities</a:t>
          </a:r>
          <a:endParaRPr lang="fr-FR" sz="2800" kern="1200">
            <a:latin typeface="+mn-lt"/>
          </a:endParaRPr>
        </a:p>
      </dsp:txBody>
      <dsp:txXfrm rot="16200000">
        <a:off x="-1297538" y="1297538"/>
        <a:ext cx="3495023" cy="899946"/>
      </dsp:txXfrm>
    </dsp:sp>
    <dsp:sp modelId="{F159573C-D3EA-422A-AE95-FE93178980DF}">
      <dsp:nvSpPr>
        <dsp:cNvPr id="0" name=""/>
        <dsp:cNvSpPr/>
      </dsp:nvSpPr>
      <dsp:spPr>
        <a:xfrm>
          <a:off x="899946" y="0"/>
          <a:ext cx="3352299" cy="42622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 Drones (mapping, </a:t>
          </a:r>
          <a:r>
            <a:rPr lang="fr-FR" sz="1800" kern="1200" err="1">
              <a:latin typeface="+mn-lt"/>
            </a:rPr>
            <a:t>spraying</a:t>
          </a:r>
          <a:r>
            <a:rPr lang="fr-FR" sz="1800" kern="1200">
              <a:latin typeface="+mn-lt"/>
            </a:rPr>
            <a:t>, </a:t>
          </a:r>
          <a:r>
            <a:rPr lang="fr-FR" sz="1800" kern="1200" err="1">
              <a:latin typeface="+mn-lt"/>
            </a:rPr>
            <a:t>sowing</a:t>
          </a:r>
          <a:r>
            <a:rPr lang="fr-FR" sz="1800" kern="1200">
              <a:latin typeface="+mn-lt"/>
            </a:rPr>
            <a:t>)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Sensors (all types of measurement system)</a:t>
          </a:r>
          <a:endParaRPr lang="fr-FR" sz="1800" kern="1200">
            <a:latin typeface="+mn-lt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Water management (irrigation system)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Applications</a:t>
          </a:r>
        </a:p>
      </dsp:txBody>
      <dsp:txXfrm>
        <a:off x="899946" y="0"/>
        <a:ext cx="3352299" cy="4262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A49D7-425C-48F7-A7A0-36D7E308B7C4}">
      <dsp:nvSpPr>
        <dsp:cNvPr id="0" name=""/>
        <dsp:cNvSpPr/>
      </dsp:nvSpPr>
      <dsp:spPr>
        <a:xfrm>
          <a:off x="3423" y="662372"/>
          <a:ext cx="2716253" cy="162975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Actual Situation</a:t>
          </a:r>
        </a:p>
      </dsp:txBody>
      <dsp:txXfrm>
        <a:off x="3423" y="662372"/>
        <a:ext cx="2716253" cy="1629752"/>
      </dsp:txXfrm>
    </dsp:sp>
    <dsp:sp modelId="{6CF75119-AEC5-4CF0-9111-FF90B20BD71C}">
      <dsp:nvSpPr>
        <dsp:cNvPr id="0" name=""/>
        <dsp:cNvSpPr/>
      </dsp:nvSpPr>
      <dsp:spPr>
        <a:xfrm>
          <a:off x="2991303" y="662372"/>
          <a:ext cx="2716253" cy="162975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" panose="020F0502020204030204"/>
              <a:ea typeface="+mn-ea"/>
              <a:cs typeface="+mn-cs"/>
            </a:rPr>
            <a:t>  Environmental focus</a:t>
          </a:r>
        </a:p>
      </dsp:txBody>
      <dsp:txXfrm>
        <a:off x="2991303" y="662372"/>
        <a:ext cx="2716253" cy="1629752"/>
      </dsp:txXfrm>
    </dsp:sp>
    <dsp:sp modelId="{2628FF8D-910B-4346-9376-576A0654DA85}">
      <dsp:nvSpPr>
        <dsp:cNvPr id="0" name=""/>
        <dsp:cNvSpPr/>
      </dsp:nvSpPr>
      <dsp:spPr>
        <a:xfrm>
          <a:off x="5979182" y="662372"/>
          <a:ext cx="2716253" cy="162975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"/>
              <a:ea typeface="+mn-ea"/>
              <a:cs typeface="+mn-cs"/>
            </a:rPr>
            <a:t>Maritime focus</a:t>
          </a:r>
        </a:p>
      </dsp:txBody>
      <dsp:txXfrm>
        <a:off x="5979182" y="662372"/>
        <a:ext cx="2716253" cy="1629752"/>
      </dsp:txXfrm>
    </dsp:sp>
    <dsp:sp modelId="{3BD8A1EE-8D80-4ABB-B862-85CF8FA805EE}">
      <dsp:nvSpPr>
        <dsp:cNvPr id="0" name=""/>
        <dsp:cNvSpPr/>
      </dsp:nvSpPr>
      <dsp:spPr>
        <a:xfrm>
          <a:off x="8967061" y="662372"/>
          <a:ext cx="2716253" cy="162975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Calibri"/>
              <a:ea typeface="+mn-ea"/>
              <a:cs typeface="+mn-cs"/>
            </a:rPr>
            <a:t>Agricultural focus</a:t>
          </a:r>
        </a:p>
      </dsp:txBody>
      <dsp:txXfrm>
        <a:off x="8967061" y="662372"/>
        <a:ext cx="2716253" cy="1629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B15D-3F10-469A-8CF5-4C14939D83B0}">
      <dsp:nvSpPr>
        <dsp:cNvPr id="0" name=""/>
        <dsp:cNvSpPr/>
      </dsp:nvSpPr>
      <dsp:spPr>
        <a:xfrm>
          <a:off x="252124" y="982"/>
          <a:ext cx="3349394" cy="2009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6675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b="1" u="none" kern="1200"/>
            <a:t>Atmospheric pollution</a:t>
          </a:r>
          <a:endParaRPr lang="fr-FR" sz="4200" u="none" kern="1200"/>
        </a:p>
      </dsp:txBody>
      <dsp:txXfrm>
        <a:off x="252124" y="982"/>
        <a:ext cx="3349394" cy="2009636"/>
      </dsp:txXfrm>
    </dsp:sp>
    <dsp:sp modelId="{CFD1F472-0D49-4649-9078-2DDBD7C4E047}">
      <dsp:nvSpPr>
        <dsp:cNvPr id="0" name=""/>
        <dsp:cNvSpPr/>
      </dsp:nvSpPr>
      <dsp:spPr>
        <a:xfrm>
          <a:off x="3936458" y="982"/>
          <a:ext cx="3349394" cy="2009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6675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b="1" u="none" kern="1200"/>
            <a:t>Water pollution</a:t>
          </a:r>
          <a:endParaRPr lang="fr-FR" sz="4200" u="none" kern="1200"/>
        </a:p>
      </dsp:txBody>
      <dsp:txXfrm>
        <a:off x="3936458" y="982"/>
        <a:ext cx="3349394" cy="2009636"/>
      </dsp:txXfrm>
    </dsp:sp>
    <dsp:sp modelId="{EB8C4E2C-B933-4AB2-BEB0-2D42E55D93B0}">
      <dsp:nvSpPr>
        <dsp:cNvPr id="0" name=""/>
        <dsp:cNvSpPr/>
      </dsp:nvSpPr>
      <dsp:spPr>
        <a:xfrm>
          <a:off x="252124" y="2345558"/>
          <a:ext cx="3349394" cy="2009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6675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b="1" i="0" kern="1200"/>
            <a:t>High deforestation</a:t>
          </a:r>
          <a:endParaRPr lang="fr-FR" sz="4200" b="1" u="none" kern="1200"/>
        </a:p>
      </dsp:txBody>
      <dsp:txXfrm>
        <a:off x="252124" y="2345558"/>
        <a:ext cx="3349394" cy="2009636"/>
      </dsp:txXfrm>
    </dsp:sp>
    <dsp:sp modelId="{AF996E9B-83A4-4106-A4D4-23F1F13CA4FE}">
      <dsp:nvSpPr>
        <dsp:cNvPr id="0" name=""/>
        <dsp:cNvSpPr/>
      </dsp:nvSpPr>
      <dsp:spPr>
        <a:xfrm>
          <a:off x="3936458" y="2345558"/>
          <a:ext cx="3349394" cy="2009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6675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b="1" kern="1200"/>
            <a:t>Illegal mines</a:t>
          </a:r>
          <a:endParaRPr lang="fr-FR" sz="4200" b="1" u="none" kern="1200"/>
        </a:p>
      </dsp:txBody>
      <dsp:txXfrm>
        <a:off x="3936458" y="2345558"/>
        <a:ext cx="3349394" cy="20096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EDF86-7B07-4EA9-BD61-51286CE3B351}">
      <dsp:nvSpPr>
        <dsp:cNvPr id="0" name=""/>
        <dsp:cNvSpPr/>
      </dsp:nvSpPr>
      <dsp:spPr>
        <a:xfrm>
          <a:off x="755" y="1174942"/>
          <a:ext cx="2974917" cy="356990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+mn-lt"/>
            </a:rPr>
            <a:t> Water </a:t>
          </a:r>
          <a:r>
            <a:rPr lang="fr-FR" sz="2100" kern="1200" err="1">
              <a:latin typeface="+mn-lt"/>
            </a:rPr>
            <a:t>opportunities</a:t>
          </a:r>
          <a:endParaRPr lang="fr-FR" sz="2100" kern="1200">
            <a:latin typeface="+mn-lt"/>
          </a:endParaRPr>
        </a:p>
      </dsp:txBody>
      <dsp:txXfrm rot="16200000">
        <a:off x="-1165411" y="2341110"/>
        <a:ext cx="2927318" cy="594983"/>
      </dsp:txXfrm>
    </dsp:sp>
    <dsp:sp modelId="{F159573C-D3EA-422A-AE95-FE93178980DF}">
      <dsp:nvSpPr>
        <dsp:cNvPr id="0" name=""/>
        <dsp:cNvSpPr/>
      </dsp:nvSpPr>
      <dsp:spPr>
        <a:xfrm>
          <a:off x="595739" y="1174942"/>
          <a:ext cx="2216313" cy="35699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 </a:t>
          </a:r>
          <a:r>
            <a:rPr lang="fr-FR" sz="1400" kern="1200">
              <a:latin typeface="+mn-lt"/>
            </a:rPr>
            <a:t>Management and control </a:t>
          </a:r>
          <a:r>
            <a:rPr lang="fr-FR" sz="1400" kern="1200" err="1">
              <a:latin typeface="+mn-lt"/>
            </a:rPr>
            <a:t>tools</a:t>
          </a:r>
          <a:r>
            <a:rPr lang="fr-FR" sz="1400" kern="1200">
              <a:latin typeface="+mn-lt"/>
            </a:rPr>
            <a:t>; 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+mn-lt"/>
            </a:rPr>
            <a:t>Waste water </a:t>
          </a:r>
          <a:r>
            <a:rPr lang="fr-FR" sz="1400" kern="1200" err="1">
              <a:latin typeface="+mn-lt"/>
            </a:rPr>
            <a:t>treatment</a:t>
          </a:r>
          <a:r>
            <a:rPr lang="fr-FR" sz="1400" kern="1200">
              <a:latin typeface="+mn-lt"/>
            </a:rPr>
            <a:t> ;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err="1">
              <a:latin typeface="+mn-lt"/>
            </a:rPr>
            <a:t>Leak</a:t>
          </a:r>
          <a:r>
            <a:rPr lang="fr-FR" sz="1400" kern="1200">
              <a:latin typeface="+mn-lt"/>
            </a:rPr>
            <a:t> </a:t>
          </a:r>
          <a:r>
            <a:rPr lang="fr-FR" sz="1400" kern="1200" err="1">
              <a:latin typeface="+mn-lt"/>
            </a:rPr>
            <a:t>treatment</a:t>
          </a:r>
          <a:r>
            <a:rPr lang="fr-FR" sz="1400" kern="1200">
              <a:latin typeface="+mn-lt"/>
            </a:rPr>
            <a:t> network (in pipes);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+mn-lt"/>
            </a:rPr>
            <a:t>Service </a:t>
          </a:r>
          <a:r>
            <a:rPr lang="fr-FR" sz="1400" kern="1200" err="1">
              <a:latin typeface="+mn-lt"/>
            </a:rPr>
            <a:t>billing</a:t>
          </a:r>
          <a:r>
            <a:rPr lang="fr-FR" sz="1400" kern="1200">
              <a:latin typeface="+mn-lt"/>
            </a:rPr>
            <a:t> of potable water.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Colombian government is now seeking to develop the "</a:t>
          </a:r>
          <a:r>
            <a:rPr lang="en-US" sz="1400" kern="1200" err="1"/>
            <a:t>Compomiso</a:t>
          </a:r>
          <a:r>
            <a:rPr lang="en-US" sz="1400" kern="1200"/>
            <a:t> por Colombia" plan in order to revive the economy and increase the number of households with access to drinking water</a:t>
          </a:r>
          <a:endParaRPr lang="fr-FR" sz="1400" kern="1200">
            <a:latin typeface="+mn-lt"/>
          </a:endParaRPr>
        </a:p>
      </dsp:txBody>
      <dsp:txXfrm>
        <a:off x="595739" y="1174942"/>
        <a:ext cx="2216313" cy="3569900"/>
      </dsp:txXfrm>
    </dsp:sp>
    <dsp:sp modelId="{8A3FF58D-A684-4F5D-83A3-F2A2F4A9FC2F}">
      <dsp:nvSpPr>
        <dsp:cNvPr id="0" name=""/>
        <dsp:cNvSpPr/>
      </dsp:nvSpPr>
      <dsp:spPr>
        <a:xfrm>
          <a:off x="3079794" y="1174942"/>
          <a:ext cx="2322339" cy="356990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+mn-lt"/>
            </a:rPr>
            <a:t> Waste </a:t>
          </a:r>
          <a:r>
            <a:rPr lang="fr-FR" sz="2100" kern="1200" err="1">
              <a:latin typeface="+mn-lt"/>
            </a:rPr>
            <a:t>opportunities</a:t>
          </a:r>
          <a:endParaRPr lang="fr-FR" sz="2100" kern="1200">
            <a:latin typeface="+mn-lt"/>
          </a:endParaRPr>
        </a:p>
      </dsp:txBody>
      <dsp:txXfrm rot="16200000">
        <a:off x="1848369" y="2406368"/>
        <a:ext cx="2927318" cy="464467"/>
      </dsp:txXfrm>
    </dsp:sp>
    <dsp:sp modelId="{8C22D1AA-03F8-4B1B-9F56-CA3F239D97C8}">
      <dsp:nvSpPr>
        <dsp:cNvPr id="0" name=""/>
        <dsp:cNvSpPr/>
      </dsp:nvSpPr>
      <dsp:spPr>
        <a:xfrm rot="5400000">
          <a:off x="2832426" y="4011325"/>
          <a:ext cx="524485" cy="4462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6442F-A21B-43C4-9E82-FC70B23F286F}">
      <dsp:nvSpPr>
        <dsp:cNvPr id="0" name=""/>
        <dsp:cNvSpPr/>
      </dsp:nvSpPr>
      <dsp:spPr>
        <a:xfrm>
          <a:off x="3591574" y="1174942"/>
          <a:ext cx="1730142" cy="35699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>
              <a:latin typeface="+mn-lt"/>
            </a:rPr>
            <a:t>Energy recovery from waste; 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>
              <a:latin typeface="+mn-lt"/>
            </a:rPr>
            <a:t>Toxic and dangerous waste management (illegal mines);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Awareness on the part of large groups of the need to implement eco-responsible solutions (water treatment, energy production, etc.)</a:t>
          </a:r>
          <a:endParaRPr lang="en" sz="1600" kern="1200">
            <a:latin typeface="+mn-lt"/>
          </a:endParaRPr>
        </a:p>
      </dsp:txBody>
      <dsp:txXfrm>
        <a:off x="3591574" y="1174942"/>
        <a:ext cx="1730142" cy="3569900"/>
      </dsp:txXfrm>
    </dsp:sp>
    <dsp:sp modelId="{E3CC89F2-1C52-4EB3-97C1-707A1A5A2385}">
      <dsp:nvSpPr>
        <dsp:cNvPr id="0" name=""/>
        <dsp:cNvSpPr/>
      </dsp:nvSpPr>
      <dsp:spPr>
        <a:xfrm>
          <a:off x="5506256" y="1174942"/>
          <a:ext cx="2974917" cy="356990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+mn-lt"/>
            </a:rPr>
            <a:t> Air </a:t>
          </a:r>
          <a:r>
            <a:rPr lang="fr-FR" sz="2100" kern="1200" err="1">
              <a:latin typeface="+mn-lt"/>
            </a:rPr>
            <a:t>quality</a:t>
          </a:r>
          <a:r>
            <a:rPr lang="fr-FR" sz="2100" kern="1200">
              <a:latin typeface="+mn-lt"/>
            </a:rPr>
            <a:t> </a:t>
          </a:r>
          <a:r>
            <a:rPr lang="fr-FR" sz="2100" kern="1200" err="1">
              <a:latin typeface="+mn-lt"/>
            </a:rPr>
            <a:t>opportunities</a:t>
          </a:r>
          <a:endParaRPr lang="fr-FR" sz="2100" kern="1200">
            <a:latin typeface="+mn-lt"/>
          </a:endParaRPr>
        </a:p>
      </dsp:txBody>
      <dsp:txXfrm rot="16200000">
        <a:off x="4340088" y="2341110"/>
        <a:ext cx="2927318" cy="594983"/>
      </dsp:txXfrm>
    </dsp:sp>
    <dsp:sp modelId="{33DCD901-0509-4353-A33A-15ABFFCBEC20}">
      <dsp:nvSpPr>
        <dsp:cNvPr id="0" name=""/>
        <dsp:cNvSpPr/>
      </dsp:nvSpPr>
      <dsp:spPr>
        <a:xfrm rot="5400000">
          <a:off x="5258887" y="4011325"/>
          <a:ext cx="524485" cy="4462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A2770-DAF2-4D60-B7F2-C97DAFDFDE1E}">
      <dsp:nvSpPr>
        <dsp:cNvPr id="0" name=""/>
        <dsp:cNvSpPr/>
      </dsp:nvSpPr>
      <dsp:spPr>
        <a:xfrm>
          <a:off x="6101239" y="1174942"/>
          <a:ext cx="2216313" cy="35699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>
              <a:latin typeface="+mn-lt"/>
            </a:rPr>
            <a:t>Engineering / advice specializing in the realization
Inventories of pollutants or greenhouse gases to public actors or carbon balances for industrialists; </a:t>
          </a:r>
          <a:endParaRPr lang="fr-FR" sz="1400" kern="1200">
            <a:latin typeface="+mn-lt"/>
            <a:cs typeface="Calibri Light" panose="020F0302020204030204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>
              <a:latin typeface="+mn-lt"/>
            </a:rPr>
            <a:t>Tool development specialized for the measurement of the analysis of the quality of air and policy decision support public (surveillance, regulation and standardization);</a:t>
          </a:r>
          <a:endParaRPr lang="fr-FR" sz="1400" kern="1200">
            <a:latin typeface="+mn-lt"/>
            <a:cs typeface="Calibri Light" panose="020F0302020204030204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>
              <a:latin typeface="+mn-lt"/>
            </a:rPr>
            <a:t>Clean technologies and pollution control.</a:t>
          </a:r>
          <a:endParaRPr lang="fr-FR" sz="1400" kern="1200">
            <a:latin typeface="+mn-lt"/>
          </a:endParaRPr>
        </a:p>
      </dsp:txBody>
      <dsp:txXfrm>
        <a:off x="6101239" y="1174942"/>
        <a:ext cx="2216313" cy="3569900"/>
      </dsp:txXfrm>
    </dsp:sp>
    <dsp:sp modelId="{42993A28-D6D3-44BB-A65B-3F78C909EA54}">
      <dsp:nvSpPr>
        <dsp:cNvPr id="0" name=""/>
        <dsp:cNvSpPr/>
      </dsp:nvSpPr>
      <dsp:spPr>
        <a:xfrm>
          <a:off x="8586050" y="1185795"/>
          <a:ext cx="2974917" cy="356990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err="1">
              <a:latin typeface="+mn-lt"/>
            </a:rPr>
            <a:t>Deforestation</a:t>
          </a:r>
          <a:r>
            <a:rPr lang="fr-FR" sz="2100" kern="1200">
              <a:latin typeface="+mn-lt"/>
            </a:rPr>
            <a:t> </a:t>
          </a:r>
        </a:p>
      </dsp:txBody>
      <dsp:txXfrm rot="16200000">
        <a:off x="7419883" y="2351962"/>
        <a:ext cx="2927318" cy="594983"/>
      </dsp:txXfrm>
    </dsp:sp>
    <dsp:sp modelId="{981C7CEB-975F-48C0-874D-391F5D00E776}">
      <dsp:nvSpPr>
        <dsp:cNvPr id="0" name=""/>
        <dsp:cNvSpPr/>
      </dsp:nvSpPr>
      <dsp:spPr>
        <a:xfrm rot="5400000">
          <a:off x="8337926" y="4011325"/>
          <a:ext cx="524485" cy="4462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54ACB-836F-4153-9D38-A1A30700D9DF}">
      <dsp:nvSpPr>
        <dsp:cNvPr id="0" name=""/>
        <dsp:cNvSpPr/>
      </dsp:nvSpPr>
      <dsp:spPr>
        <a:xfrm>
          <a:off x="9181034" y="1185795"/>
          <a:ext cx="2216313" cy="35699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Tool to </a:t>
          </a:r>
          <a:r>
            <a:rPr lang="fr-FR" sz="1800" kern="1200" err="1">
              <a:latin typeface="+mn-lt"/>
            </a:rPr>
            <a:t>prevent</a:t>
          </a:r>
          <a:r>
            <a:rPr lang="fr-FR" sz="1800" kern="1200">
              <a:latin typeface="+mn-lt"/>
            </a:rPr>
            <a:t> the </a:t>
          </a:r>
          <a:r>
            <a:rPr lang="fr-FR" sz="1800" kern="1200" err="1">
              <a:latin typeface="+mn-lt"/>
            </a:rPr>
            <a:t>risk</a:t>
          </a:r>
          <a:r>
            <a:rPr lang="fr-FR" sz="1800" kern="1200">
              <a:latin typeface="+mn-lt"/>
            </a:rPr>
            <a:t> of </a:t>
          </a:r>
          <a:r>
            <a:rPr lang="fr-FR" sz="1800" kern="1200" err="1">
              <a:latin typeface="+mn-lt"/>
            </a:rPr>
            <a:t>fire</a:t>
          </a:r>
          <a:r>
            <a:rPr lang="fr-FR" sz="1800" kern="1200">
              <a:latin typeface="+mn-lt"/>
            </a:rPr>
            <a:t> and </a:t>
          </a:r>
          <a:r>
            <a:rPr lang="fr-FR" sz="1800" kern="1200" err="1">
              <a:latin typeface="+mn-lt"/>
            </a:rPr>
            <a:t>natural</a:t>
          </a:r>
          <a:r>
            <a:rPr lang="fr-FR" sz="1800" kern="1200">
              <a:latin typeface="+mn-lt"/>
            </a:rPr>
            <a:t> </a:t>
          </a:r>
          <a:r>
            <a:rPr lang="fr-FR" sz="1800" kern="1200" err="1">
              <a:latin typeface="+mn-lt"/>
            </a:rPr>
            <a:t>diseases</a:t>
          </a:r>
          <a:endParaRPr lang="fr-FR" sz="1800" kern="120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Mapping to see if unidentified infrastructures are being built etc.</a:t>
          </a:r>
          <a:endParaRPr lang="fr-FR" sz="1800" kern="1200">
            <a:latin typeface="+mn-lt"/>
          </a:endParaRPr>
        </a:p>
      </dsp:txBody>
      <dsp:txXfrm>
        <a:off x="9181034" y="1185795"/>
        <a:ext cx="2216313" cy="3569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EDF86-7B07-4EA9-BD61-51286CE3B351}">
      <dsp:nvSpPr>
        <dsp:cNvPr id="0" name=""/>
        <dsp:cNvSpPr/>
      </dsp:nvSpPr>
      <dsp:spPr>
        <a:xfrm>
          <a:off x="2343" y="0"/>
          <a:ext cx="2961748" cy="4967205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>
              <a:latin typeface="+mn-lt"/>
            </a:rPr>
            <a:t> </a:t>
          </a:r>
          <a:r>
            <a:rPr lang="fr-FR" sz="3400" kern="1200" err="1">
              <a:latin typeface="+mn-lt"/>
            </a:rPr>
            <a:t>Climate</a:t>
          </a:r>
          <a:r>
            <a:rPr lang="fr-FR" sz="3400" kern="1200">
              <a:latin typeface="+mn-lt"/>
            </a:rPr>
            <a:t> Change </a:t>
          </a:r>
        </a:p>
      </dsp:txBody>
      <dsp:txXfrm rot="16200000">
        <a:off x="-1738035" y="1740379"/>
        <a:ext cx="4073108" cy="592349"/>
      </dsp:txXfrm>
    </dsp:sp>
    <dsp:sp modelId="{F159573C-D3EA-422A-AE95-FE93178980DF}">
      <dsp:nvSpPr>
        <dsp:cNvPr id="0" name=""/>
        <dsp:cNvSpPr/>
      </dsp:nvSpPr>
      <dsp:spPr>
        <a:xfrm>
          <a:off x="687294" y="0"/>
          <a:ext cx="2206502" cy="49672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Protection and prevention against sea level change</a:t>
          </a:r>
          <a:endParaRPr lang="fr-FR" sz="2400" kern="1200">
            <a:latin typeface="+mn-lt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Devices allowing climatic and hydrological regulation</a:t>
          </a:r>
          <a:endParaRPr lang="fr-FR" sz="2400" kern="1200">
            <a:latin typeface="+mn-lt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Erosion control system</a:t>
          </a:r>
          <a:endParaRPr lang="fr-FR" sz="2400" kern="1200">
            <a:latin typeface="+mn-lt"/>
          </a:endParaRPr>
        </a:p>
      </dsp:txBody>
      <dsp:txXfrm>
        <a:off x="687294" y="0"/>
        <a:ext cx="2206502" cy="4967205"/>
      </dsp:txXfrm>
    </dsp:sp>
    <dsp:sp modelId="{8A3FF58D-A684-4F5D-83A3-F2A2F4A9FC2F}">
      <dsp:nvSpPr>
        <dsp:cNvPr id="0" name=""/>
        <dsp:cNvSpPr/>
      </dsp:nvSpPr>
      <dsp:spPr>
        <a:xfrm>
          <a:off x="3112457" y="0"/>
          <a:ext cx="3309134" cy="4967205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>
              <a:latin typeface="+mn-lt"/>
            </a:rPr>
            <a:t> Waste water</a:t>
          </a:r>
        </a:p>
      </dsp:txBody>
      <dsp:txXfrm rot="16200000">
        <a:off x="1406816" y="1705640"/>
        <a:ext cx="4073108" cy="661826"/>
      </dsp:txXfrm>
    </dsp:sp>
    <dsp:sp modelId="{8C22D1AA-03F8-4B1B-9F56-CA3F239D97C8}">
      <dsp:nvSpPr>
        <dsp:cNvPr id="0" name=""/>
        <dsp:cNvSpPr/>
      </dsp:nvSpPr>
      <dsp:spPr>
        <a:xfrm rot="5400000">
          <a:off x="2768612" y="3940873"/>
          <a:ext cx="730079" cy="6358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6442F-A21B-43C4-9E82-FC70B23F286F}">
      <dsp:nvSpPr>
        <dsp:cNvPr id="0" name=""/>
        <dsp:cNvSpPr/>
      </dsp:nvSpPr>
      <dsp:spPr>
        <a:xfrm>
          <a:off x="3841699" y="0"/>
          <a:ext cx="2465305" cy="49672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Rivers as entry routes for pollutants generated by the various productive activities and populations living in the upper basins</a:t>
          </a:r>
          <a:endParaRPr lang="en" sz="2400" kern="1200">
            <a:latin typeface="+mn-lt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 wastewater treatment: 29% is directly discharged into natural water bodies without any prior treatment</a:t>
          </a:r>
          <a:endParaRPr lang="en" sz="2400" kern="1200">
            <a:latin typeface="+mn-lt"/>
          </a:endParaRPr>
        </a:p>
      </dsp:txBody>
      <dsp:txXfrm>
        <a:off x="3841699" y="0"/>
        <a:ext cx="2465305" cy="4967205"/>
      </dsp:txXfrm>
    </dsp:sp>
    <dsp:sp modelId="{E3CC89F2-1C52-4EB3-97C1-707A1A5A2385}">
      <dsp:nvSpPr>
        <dsp:cNvPr id="0" name=""/>
        <dsp:cNvSpPr/>
      </dsp:nvSpPr>
      <dsp:spPr>
        <a:xfrm>
          <a:off x="6569957" y="0"/>
          <a:ext cx="4239002" cy="4967205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>
              <a:latin typeface="+mn-lt"/>
            </a:rPr>
            <a:t>Waste</a:t>
          </a:r>
        </a:p>
      </dsp:txBody>
      <dsp:txXfrm rot="16200000">
        <a:off x="4957302" y="1612654"/>
        <a:ext cx="4073108" cy="847800"/>
      </dsp:txXfrm>
    </dsp:sp>
    <dsp:sp modelId="{33DCD901-0509-4353-A33A-15ABFFCBEC20}">
      <dsp:nvSpPr>
        <dsp:cNvPr id="0" name=""/>
        <dsp:cNvSpPr/>
      </dsp:nvSpPr>
      <dsp:spPr>
        <a:xfrm rot="5400000">
          <a:off x="6226112" y="3940873"/>
          <a:ext cx="730079" cy="6358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A2770-DAF2-4D60-B7F2-C97DAFDFDE1E}">
      <dsp:nvSpPr>
        <dsp:cNvPr id="0" name=""/>
        <dsp:cNvSpPr/>
      </dsp:nvSpPr>
      <dsp:spPr>
        <a:xfrm>
          <a:off x="7417757" y="0"/>
          <a:ext cx="3158056" cy="49672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500" kern="1200">
              <a:latin typeface="+mn-lt"/>
            </a:rPr>
            <a:t>Selective sorting;</a:t>
          </a:r>
          <a:endParaRPr lang="fr-FR" sz="3500" kern="1200">
            <a:latin typeface="+mn-lt"/>
            <a:cs typeface="Calibri Light" panose="020F0302020204030204"/>
          </a:endParaRPr>
        </a:p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500" kern="1200">
              <a:latin typeface="+mn-lt"/>
            </a:rPr>
            <a:t>Recycling;</a:t>
          </a:r>
        </a:p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500" kern="1200">
              <a:latin typeface="+mn-lt"/>
            </a:rPr>
            <a:t>Toxic and dangerous waste management;</a:t>
          </a:r>
        </a:p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500" kern="1200">
              <a:latin typeface="+mn-lt"/>
            </a:rPr>
            <a:t>Construction of units green field treatment</a:t>
          </a:r>
          <a:r>
            <a:rPr lang="en" sz="3500" kern="1200">
              <a:latin typeface="+mn-lt"/>
              <a:cs typeface="+mn-lt"/>
            </a:rPr>
            <a:t>.</a:t>
          </a:r>
          <a:endParaRPr lang="fr-FR" sz="3500" kern="1200">
            <a:latin typeface="+mn-lt"/>
            <a:cs typeface="Calibri Light"/>
          </a:endParaRPr>
        </a:p>
      </dsp:txBody>
      <dsp:txXfrm>
        <a:off x="7417757" y="0"/>
        <a:ext cx="3158056" cy="49672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EDF86-7B07-4EA9-BD61-51286CE3B351}">
      <dsp:nvSpPr>
        <dsp:cNvPr id="0" name=""/>
        <dsp:cNvSpPr/>
      </dsp:nvSpPr>
      <dsp:spPr>
        <a:xfrm>
          <a:off x="0" y="0"/>
          <a:ext cx="4499731" cy="4262224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>
              <a:latin typeface="+mn-lt"/>
            </a:rPr>
            <a:t>Agricultural </a:t>
          </a:r>
          <a:r>
            <a:rPr lang="fr-FR" sz="2800" kern="1200" err="1">
              <a:latin typeface="+mn-lt"/>
            </a:rPr>
            <a:t>opportunities</a:t>
          </a:r>
          <a:endParaRPr lang="fr-FR" sz="2800" kern="1200">
            <a:latin typeface="+mn-lt"/>
          </a:endParaRPr>
        </a:p>
      </dsp:txBody>
      <dsp:txXfrm rot="16200000">
        <a:off x="-1297538" y="1297538"/>
        <a:ext cx="3495023" cy="899946"/>
      </dsp:txXfrm>
    </dsp:sp>
    <dsp:sp modelId="{F159573C-D3EA-422A-AE95-FE93178980DF}">
      <dsp:nvSpPr>
        <dsp:cNvPr id="0" name=""/>
        <dsp:cNvSpPr/>
      </dsp:nvSpPr>
      <dsp:spPr>
        <a:xfrm>
          <a:off x="899946" y="0"/>
          <a:ext cx="3352299" cy="42622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 </a:t>
          </a:r>
          <a:r>
            <a:rPr lang="en-US" sz="1800" kern="1200">
              <a:latin typeface="+mn-lt"/>
            </a:rPr>
            <a:t>• Decision-making aids: weather, farm management, how and when to irrigate, which diseases</a:t>
          </a:r>
          <a:endParaRPr lang="fr-FR" sz="1800" kern="1200">
            <a:latin typeface="+mn-lt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o They must be easy to use, inexpensive ...</a:t>
          </a:r>
          <a:endParaRPr lang="fr-FR" sz="1800" kern="1200">
            <a:latin typeface="+mn-lt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+mn-lt"/>
            </a:rPr>
            <a:t>• Drones too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•  Come with a success story in other countries</a:t>
          </a:r>
          <a:endParaRPr lang="fr-FR" sz="1800" kern="1200">
            <a:latin typeface="+mn-lt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o Make an intermediate version to fit in the Colombian prices</a:t>
          </a:r>
          <a:endParaRPr lang="fr-FR" sz="1800" kern="1200">
            <a:latin typeface="+mn-lt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• Protect yourself well in terms of Intellectual Property</a:t>
          </a:r>
          <a:endParaRPr lang="fr-FR" sz="1800" kern="1200">
            <a:latin typeface="+mn-lt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latin typeface="+mn-lt"/>
          </a:endParaRPr>
        </a:p>
      </dsp:txBody>
      <dsp:txXfrm>
        <a:off x="899946" y="0"/>
        <a:ext cx="3352299" cy="4262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C9C5-B17D-40E8-BD25-B0BD6CF3837A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98FC3-A83F-49D3-8ED3-D9EE6EACD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95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98FC3-A83F-49D3-8ED3-D9EE6EACD77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82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 userDrawn="1"/>
        </p:nvSpPr>
        <p:spPr>
          <a:xfrm>
            <a:off x="683077" y="6466325"/>
            <a:ext cx="10376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funded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Interreg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Sudoe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Regional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</a:t>
            </a:r>
            <a:r>
              <a:rPr lang="es-E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(ERDF) </a:t>
            </a:r>
          </a:p>
        </p:txBody>
      </p:sp>
    </p:spTree>
    <p:extLst>
      <p:ext uri="{BB962C8B-B14F-4D97-AF65-F5344CB8AC3E}">
        <p14:creationId xmlns:p14="http://schemas.microsoft.com/office/powerpoint/2010/main" val="33433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198" y="1379913"/>
            <a:ext cx="4477827" cy="96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224445"/>
            <a:ext cx="6608596" cy="5636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4198" y="2485505"/>
            <a:ext cx="4477827" cy="33755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477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097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881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648075" y="2027635"/>
            <a:ext cx="7705725" cy="430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err="1"/>
              <a:t>Title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  <p:sp>
        <p:nvSpPr>
          <p:cNvPr id="17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648074" y="3624254"/>
            <a:ext cx="7705725" cy="4852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Date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3648073" y="2798780"/>
            <a:ext cx="7705725" cy="4852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5286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58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804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96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5584" y="365126"/>
            <a:ext cx="8229803" cy="12251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090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700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351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763" y="1305097"/>
            <a:ext cx="4080262" cy="972590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1763" y="2352502"/>
            <a:ext cx="4080262" cy="35164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A16-1260-6446-8FE7-0FCA7CC4E55B}" type="datetimeFigureOut">
              <a:rPr lang="es-ES_tradnl" smtClean="0"/>
              <a:t>18/03/2021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A42-DFF2-DC41-AD8D-19743214C185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60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err="1"/>
              <a:t>Click</a:t>
            </a:r>
            <a:r>
              <a:rPr lang="es-ES_tradnl"/>
              <a:t> to </a:t>
            </a:r>
            <a:r>
              <a:rPr lang="es-ES_tradnl" err="1"/>
              <a:t>create</a:t>
            </a:r>
            <a:r>
              <a:rPr lang="es-ES_tradnl"/>
              <a:t> </a:t>
            </a:r>
            <a:r>
              <a:rPr lang="es-ES_tradnl" err="1"/>
              <a:t>title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err="1"/>
              <a:t>Click</a:t>
            </a:r>
            <a:r>
              <a:rPr lang="es-ES_tradnl"/>
              <a:t> to </a:t>
            </a:r>
            <a:r>
              <a:rPr lang="es-ES_tradnl" err="1"/>
              <a:t>change</a:t>
            </a:r>
            <a:r>
              <a:rPr lang="es-ES_tradnl"/>
              <a:t> </a:t>
            </a:r>
            <a:r>
              <a:rPr lang="es-ES_tradnl" err="1"/>
              <a:t>the</a:t>
            </a:r>
            <a:r>
              <a:rPr lang="es-ES_tradnl"/>
              <a:t> </a:t>
            </a:r>
            <a:r>
              <a:rPr lang="es-ES_tradnl" err="1"/>
              <a:t>text</a:t>
            </a:r>
            <a:r>
              <a:rPr lang="es-ES_tradnl"/>
              <a:t> </a:t>
            </a:r>
            <a:r>
              <a:rPr lang="es-ES_tradnl" err="1"/>
              <a:t>style</a:t>
            </a:r>
            <a:endParaRPr lang="es-ES_tradnl"/>
          </a:p>
          <a:p>
            <a:pPr lvl="1"/>
            <a:r>
              <a:rPr lang="es-ES_tradnl" err="1"/>
              <a:t>Second</a:t>
            </a:r>
            <a:r>
              <a:rPr lang="es-ES_tradnl"/>
              <a:t> </a:t>
            </a:r>
            <a:r>
              <a:rPr lang="es-ES_tradnl" err="1"/>
              <a:t>level</a:t>
            </a:r>
            <a:endParaRPr lang="es-ES_tradnl"/>
          </a:p>
          <a:p>
            <a:pPr lvl="2"/>
            <a:r>
              <a:rPr lang="es-ES_tradnl" err="1"/>
              <a:t>Third</a:t>
            </a:r>
            <a:r>
              <a:rPr lang="es-ES_tradnl"/>
              <a:t> </a:t>
            </a:r>
            <a:r>
              <a:rPr lang="es-ES_tradnl" err="1"/>
              <a:t>level</a:t>
            </a:r>
            <a:endParaRPr lang="es-ES_tradnl"/>
          </a:p>
          <a:p>
            <a:pPr lvl="3"/>
            <a:r>
              <a:rPr lang="es-ES_tradnl" err="1"/>
              <a:t>Fourth</a:t>
            </a:r>
            <a:r>
              <a:rPr lang="es-ES_tradnl"/>
              <a:t> </a:t>
            </a:r>
            <a:r>
              <a:rPr lang="es-ES_tradnl" err="1"/>
              <a:t>level</a:t>
            </a:r>
            <a:endParaRPr lang="es-ES_tradnl"/>
          </a:p>
          <a:p>
            <a:pPr lvl="4"/>
            <a:r>
              <a:rPr lang="es-ES_tradnl" err="1"/>
              <a:t>Fifth</a:t>
            </a:r>
            <a:r>
              <a:rPr lang="es-ES_tradnl"/>
              <a:t> </a:t>
            </a:r>
            <a:r>
              <a:rPr lang="es-ES_tradnl" err="1"/>
              <a:t>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0B5A2A16-1260-6446-8FE7-0FCA7CC4E55B}" type="datetimeFigureOut">
              <a:rPr lang="es-ES_tradnl" smtClean="0"/>
              <a:pPr/>
              <a:t>18/03/2021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05797A42-DFF2-DC41-AD8D-19743214C185}" type="slidenum">
              <a:rPr lang="es-ES_tradnl" smtClean="0"/>
              <a:pPr/>
              <a:t>‹N°›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AF89F5-3FF7-3B4E-8690-BC1CD133E51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365125"/>
            <a:ext cx="2317764" cy="13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CB020D0-64D2-AF48-9387-3B7F802FA9EF}"/>
              </a:ext>
            </a:extLst>
          </p:cNvPr>
          <p:cNvSpPr txBox="1"/>
          <p:nvPr/>
        </p:nvSpPr>
        <p:spPr>
          <a:xfrm>
            <a:off x="4114800" y="2198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82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>
                <a:latin typeface="Open Sans"/>
              </a:rPr>
              <a:t>COLOMBIA</a:t>
            </a:r>
            <a:br>
              <a:rPr lang="en-US" sz="4100" b="1"/>
            </a:br>
            <a:endParaRPr lang="en-US" sz="41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2D7BF3-CC23-49F3-B943-39708BFAAADD}"/>
              </a:ext>
            </a:extLst>
          </p:cNvPr>
          <p:cNvSpPr txBox="1"/>
          <p:nvPr/>
        </p:nvSpPr>
        <p:spPr>
          <a:xfrm>
            <a:off x="838200" y="1825625"/>
            <a:ext cx="7874285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The key </a:t>
            </a:r>
            <a:r>
              <a:rPr lang="en-US" sz="2400">
                <a:solidFill>
                  <a:srgbClr val="000000"/>
                </a:solidFill>
              </a:rPr>
              <a:t>figures of</a:t>
            </a: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 covid (contaminations and deaths) are decreasing, the activity is functioning almost normally (bars, restaurants, supermarkets open)</a:t>
            </a:r>
          </a:p>
          <a:p>
            <a:pPr algn="l" rtl="0" fontAlgn="base"/>
            <a:endParaRPr lang="en-US" sz="2400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	BUSINESS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4th largest economy in Latin America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Geostrategic position in Latin America</a:t>
            </a:r>
          </a:p>
          <a:p>
            <a:pPr algn="l" rtl="0" fontAlgn="base"/>
            <a:endParaRPr lang="en-US" sz="2400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	EXPORT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16 trade agreements and preferential agreement with the EU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Importance of physical presence or through a representative</a:t>
            </a:r>
            <a:endParaRPr lang="fr-FR" sz="2400" kern="1200">
              <a:ea typeface="Open Sans" charset="0"/>
              <a:cs typeface="Open Sans" charset="0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A2504D5-AD17-4E29-A967-DA23BAD96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142875"/>
            <a:ext cx="2743200" cy="2333625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07CC12E-AD99-4A0C-9E7E-D04935BC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1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COLOMBIA</a:t>
            </a:r>
            <a:br>
              <a:rPr lang="en-US" sz="4100" b="1"/>
            </a:br>
            <a:endParaRPr lang="en-US" sz="4100" b="1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DF9F1C00-20A4-4708-8241-9E4D0F47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106" y="278606"/>
            <a:ext cx="2371725" cy="1704975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855791E-CEC8-4A1A-9A25-1CC74CB22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802129"/>
              </p:ext>
            </p:extLst>
          </p:nvPr>
        </p:nvGraphicFramePr>
        <p:xfrm>
          <a:off x="1438382" y="1880235"/>
          <a:ext cx="7537978" cy="435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DF88EAF-5F05-4355-B1E2-2C84D7395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3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COLOMBIA</a:t>
            </a:r>
            <a:br>
              <a:rPr lang="en-US" sz="4100" b="1"/>
            </a:br>
            <a:endParaRPr lang="en-US" sz="4100" b="1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DF9F1C00-20A4-4708-8241-9E4D0F476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106" y="278606"/>
            <a:ext cx="2371725" cy="1704975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9AB7587-09AC-4D99-BB76-1C43732CA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513323"/>
              </p:ext>
            </p:extLst>
          </p:nvPr>
        </p:nvGraphicFramePr>
        <p:xfrm>
          <a:off x="428625" y="1040607"/>
          <a:ext cx="11560968" cy="591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Image 1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9C126AB-3E27-4161-95C7-9948E184BC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6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COLOMBIA </a:t>
            </a:r>
            <a:br>
              <a:rPr lang="en-US" sz="4100" b="1"/>
            </a:br>
            <a:endParaRPr lang="en-US" sz="41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2D7BF3-CC23-49F3-B943-39708BFAAADD}"/>
              </a:ext>
            </a:extLst>
          </p:cNvPr>
          <p:cNvSpPr txBox="1"/>
          <p:nvPr/>
        </p:nvSpPr>
        <p:spPr>
          <a:xfrm>
            <a:off x="838200" y="1825625"/>
            <a:ext cx="9518151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" sz="2000">
              <a:latin typeface="Consolas"/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90% of products exported and imported from the country pass through port facilities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>
              <a:latin typeface="Calibri"/>
              <a:ea typeface="Open Sans" charset="0"/>
              <a:cs typeface="Open Sans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MAIN ACTIVITIES DEVELOPED NEARBY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agriculture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breeding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mining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industries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tourism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7C9C3C-F98C-4AF3-A381-46B0A8A1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94" y="169863"/>
            <a:ext cx="2486025" cy="1476375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B35FC6A-6D93-4CDB-B357-2C600D24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9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1F59BFF-BF21-4309-A5F4-DEDB14390503}"/>
              </a:ext>
            </a:extLst>
          </p:cNvPr>
          <p:cNvSpPr txBox="1">
            <a:spLocks/>
          </p:cNvSpPr>
          <p:nvPr/>
        </p:nvSpPr>
        <p:spPr>
          <a:xfrm>
            <a:off x="3566203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COLOMBIA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141D2E-494F-4A13-A983-22B1DEAF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94" y="169863"/>
            <a:ext cx="2486025" cy="1476375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87CDE86-BA97-4DEA-B9EB-20500CD36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921690"/>
              </p:ext>
            </p:extLst>
          </p:nvPr>
        </p:nvGraphicFramePr>
        <p:xfrm>
          <a:off x="1017516" y="1890794"/>
          <a:ext cx="10811303" cy="496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D0A481F-5F61-4856-984F-78A000F17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COLOMBIA </a:t>
            </a:r>
            <a:br>
              <a:rPr lang="en-US" sz="4100" b="1"/>
            </a:br>
            <a:endParaRPr lang="en-US" sz="41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2D7BF3-CC23-49F3-B943-39708BFAAADD}"/>
              </a:ext>
            </a:extLst>
          </p:cNvPr>
          <p:cNvSpPr txBox="1"/>
          <p:nvPr/>
        </p:nvSpPr>
        <p:spPr>
          <a:xfrm>
            <a:off x="383647" y="1997111"/>
            <a:ext cx="6674700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" sz="2000">
              <a:latin typeface="Consolas"/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Weakly competitive sector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Low level of mechanization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Agricultural sector: economic powerhouse for the country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err="1">
                <a:latin typeface="Calibri"/>
                <a:ea typeface="Open Sans" charset="0"/>
                <a:cs typeface="Open Sans" charset="0"/>
              </a:rPr>
              <a:t>Agtech</a:t>
            </a:r>
            <a:r>
              <a:rPr lang="en-US" sz="2400">
                <a:latin typeface="Calibri"/>
                <a:ea typeface="Open Sans" charset="0"/>
                <a:cs typeface="Open Sans" charset="0"/>
              </a:rPr>
              <a:t>: much cheaper labor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Buyers in Colombia very sensitive to price factors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2400">
              <a:latin typeface="Calibri"/>
              <a:ea typeface="Open Sans" charset="0"/>
              <a:cs typeface="Open Sans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1E0C02-0CA6-4543-B948-DFB5A4A1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898" y="98925"/>
            <a:ext cx="2466975" cy="1428750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E7A4CD49-508D-40F2-BCEE-9BDFA7FCF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910043"/>
              </p:ext>
            </p:extLst>
          </p:nvPr>
        </p:nvGraphicFramePr>
        <p:xfrm>
          <a:off x="6955604" y="1793875"/>
          <a:ext cx="4499731" cy="426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FE30B63-5265-4EF1-A611-5544E6420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8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18F0A4F-B8E7-224A-AC77-31171B381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>
                <a:latin typeface="Open Sans"/>
              </a:rPr>
              <a:t>WP4 – FOCUS ON MEXICO AND COLOMBIA</a:t>
            </a:r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EB5DE80-F0AA-C74D-8AE7-AED3E90A1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8075" y="3786179"/>
            <a:ext cx="7705725" cy="485291"/>
          </a:xfrm>
        </p:spPr>
        <p:txBody>
          <a:bodyPr/>
          <a:lstStyle/>
          <a:p>
            <a:r>
              <a:rPr lang="es-ES"/>
              <a:t>18/03/2021</a:t>
            </a: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AA68809-1EED-4409-B4AB-884361FC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63" y="2686017"/>
            <a:ext cx="1922435" cy="94845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BC6FA0-119C-49E4-9A01-2AB01021747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 b="1">
                <a:latin typeface="Open Sans"/>
              </a:rPr>
              <a:t>Justine RUELLE</a:t>
            </a:r>
            <a:endParaRPr lang="fr-FR" sz="1800" b="1"/>
          </a:p>
        </p:txBody>
      </p:sp>
    </p:spTree>
    <p:extLst>
      <p:ext uri="{BB962C8B-B14F-4D97-AF65-F5344CB8AC3E}">
        <p14:creationId xmlns:p14="http://schemas.microsoft.com/office/powerpoint/2010/main" val="253808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0" y="1048008"/>
            <a:ext cx="9338687" cy="2505648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2B4492"/>
                </a:solidFill>
                <a:latin typeface="Open Sans"/>
              </a:rPr>
              <a:t>Mexico : </a:t>
            </a:r>
            <a:br>
              <a:rPr lang="en-US"/>
            </a:br>
            <a:endParaRPr lang="en-US">
              <a:solidFill>
                <a:srgbClr val="2B4492"/>
              </a:solidFill>
              <a:latin typeface="Open Sans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A54C1F9-9097-49F2-8F19-6337D8AE7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85213"/>
              </p:ext>
            </p:extLst>
          </p:nvPr>
        </p:nvGraphicFramePr>
        <p:xfrm>
          <a:off x="252131" y="2526458"/>
          <a:ext cx="11686739" cy="295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D333CDE-75C3-48CE-938A-87998098D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5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MEXICO </a:t>
            </a:r>
            <a:br>
              <a:rPr lang="en-US" sz="4100" b="1"/>
            </a:br>
            <a:endParaRPr lang="en-US" sz="41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2D7BF3-CC23-49F3-B943-39708BFAAADD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 kern="1200">
                <a:ea typeface="Open Sans" charset="0"/>
                <a:cs typeface="Open Sans" charset="0"/>
              </a:rPr>
              <a:t>GDP drop of 8.5%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 kern="1200" err="1">
                <a:ea typeface="Open Sans" charset="0"/>
                <a:cs typeface="Open Sans" charset="0"/>
              </a:rPr>
              <a:t>Choice</a:t>
            </a:r>
            <a:r>
              <a:rPr lang="fr-FR" sz="2900" kern="1200">
                <a:ea typeface="Open Sans" charset="0"/>
                <a:cs typeface="Open Sans" charset="0"/>
              </a:rPr>
              <a:t> not to reconfine </a:t>
            </a:r>
            <a:r>
              <a:rPr lang="en-US" sz="2900" kern="1200">
                <a:ea typeface="Open Sans" charset="0"/>
                <a:cs typeface="Open Sans" charset="0"/>
              </a:rPr>
              <a:t>so that it doesn't get worse than that</a:t>
            </a:r>
            <a:endParaRPr lang="fr-FR" sz="2900" kern="1200"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 kern="1200">
                <a:ea typeface="Open Sans" charset="0"/>
                <a:cs typeface="Open Sans" charset="0"/>
              </a:rPr>
              <a:t>No </a:t>
            </a:r>
            <a:r>
              <a:rPr lang="fr-FR" sz="2900" kern="1200" err="1">
                <a:ea typeface="Open Sans" charset="0"/>
                <a:cs typeface="Open Sans" charset="0"/>
              </a:rPr>
              <a:t>recovery</a:t>
            </a:r>
            <a:r>
              <a:rPr lang="fr-FR" sz="2900" kern="1200">
                <a:ea typeface="Open Sans" charset="0"/>
                <a:cs typeface="Open Sans" charset="0"/>
              </a:rPr>
              <a:t> plan to </a:t>
            </a:r>
            <a:r>
              <a:rPr lang="fr-FR" sz="2900" kern="1200" err="1">
                <a:ea typeface="Open Sans" charset="0"/>
                <a:cs typeface="Open Sans" charset="0"/>
              </a:rPr>
              <a:t>keep</a:t>
            </a:r>
            <a:r>
              <a:rPr lang="fr-FR" sz="2900" kern="1200">
                <a:ea typeface="Open Sans" charset="0"/>
                <a:cs typeface="Open Sans" charset="0"/>
              </a:rPr>
              <a:t> the country out of </a:t>
            </a:r>
            <a:r>
              <a:rPr lang="fr-FR" sz="2900" kern="1200" err="1">
                <a:ea typeface="Open Sans" charset="0"/>
                <a:cs typeface="Open Sans" charset="0"/>
              </a:rPr>
              <a:t>debt</a:t>
            </a:r>
            <a:endParaRPr lang="fr-FR" sz="2900" kern="1200"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 kern="1200">
                <a:ea typeface="Open Sans" charset="0"/>
                <a:cs typeface="Open Sans" charset="0"/>
              </a:rPr>
              <a:t>But a lot of </a:t>
            </a:r>
            <a:r>
              <a:rPr lang="fr-FR" sz="2900" kern="1200" err="1">
                <a:ea typeface="Open Sans" charset="0"/>
                <a:cs typeface="Open Sans" charset="0"/>
              </a:rPr>
              <a:t>deaths</a:t>
            </a:r>
            <a:r>
              <a:rPr lang="fr-FR" sz="2900" kern="1200">
                <a:ea typeface="Open Sans" charset="0"/>
                <a:cs typeface="Open Sans" charset="0"/>
              </a:rPr>
              <a:t> and contaminations (3rd </a:t>
            </a:r>
            <a:r>
              <a:rPr lang="fr-FR" sz="2900" kern="1200" err="1">
                <a:ea typeface="Open Sans" charset="0"/>
                <a:cs typeface="Open Sans" charset="0"/>
              </a:rPr>
              <a:t>most</a:t>
            </a:r>
            <a:r>
              <a:rPr lang="fr-FR" sz="2900" kern="1200">
                <a:ea typeface="Open Sans" charset="0"/>
                <a:cs typeface="Open Sans" charset="0"/>
              </a:rPr>
              <a:t> </a:t>
            </a:r>
            <a:r>
              <a:rPr lang="fr-FR" sz="2900" kern="1200" err="1">
                <a:ea typeface="Open Sans" charset="0"/>
                <a:cs typeface="Open Sans" charset="0"/>
              </a:rPr>
              <a:t>affected</a:t>
            </a:r>
            <a:r>
              <a:rPr lang="fr-FR" sz="2900" kern="1200">
                <a:ea typeface="Open Sans" charset="0"/>
                <a:cs typeface="Open Sans" charset="0"/>
              </a:rPr>
              <a:t> country in the world)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r-FR" sz="2900">
              <a:ea typeface="Open Sans" charset="0"/>
              <a:cs typeface="Open Sans" charset="0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900">
                <a:ea typeface="Open Sans" charset="0"/>
                <a:cs typeface="Open Sans" charset="0"/>
              </a:rPr>
              <a:t>      BUSINESS</a:t>
            </a:r>
            <a:endParaRPr lang="fr-FR" sz="2900">
              <a:cs typeface="Calibri" panose="020F0502020204030204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>
                <a:ea typeface="Open Sans" charset="0"/>
                <a:cs typeface="Open Sans" charset="0"/>
              </a:rPr>
              <a:t>Country</a:t>
            </a:r>
            <a:r>
              <a:rPr lang="fr-FR" sz="2900" kern="1200">
                <a:ea typeface="Open Sans" charset="0"/>
                <a:cs typeface="Open Sans" charset="0"/>
              </a:rPr>
              <a:t> open to </a:t>
            </a:r>
            <a:r>
              <a:rPr lang="fr-FR" sz="2900" kern="1200" err="1">
                <a:ea typeface="Open Sans" charset="0"/>
                <a:cs typeface="Open Sans" charset="0"/>
              </a:rPr>
              <a:t>doing</a:t>
            </a:r>
            <a:r>
              <a:rPr lang="fr-FR" sz="2900" kern="1200">
                <a:ea typeface="Open Sans" charset="0"/>
                <a:cs typeface="Open Sans" charset="0"/>
              </a:rPr>
              <a:t> business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 kern="1200">
                <a:ea typeface="Open Sans" charset="0"/>
                <a:cs typeface="Open Sans" charset="0"/>
              </a:rPr>
              <a:t>15th world </a:t>
            </a:r>
            <a:r>
              <a:rPr lang="fr-FR" sz="2900" err="1">
                <a:ea typeface="Open Sans" charset="0"/>
                <a:cs typeface="Open Sans" charset="0"/>
              </a:rPr>
              <a:t>economic</a:t>
            </a:r>
            <a:r>
              <a:rPr lang="fr-FR" sz="2900" kern="1200">
                <a:ea typeface="Open Sans" charset="0"/>
                <a:cs typeface="Open Sans" charset="0"/>
              </a:rPr>
              <a:t> power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r-FR" sz="2900" kern="1200">
              <a:ea typeface="Open Sans" charset="0"/>
              <a:cs typeface="Open Sans" charset="0"/>
            </a:endParaRPr>
          </a:p>
          <a:p>
            <a:pPr lvl="2">
              <a:lnSpc>
                <a:spcPct val="90000"/>
              </a:lnSpc>
              <a:spcBef>
                <a:spcPts val="1000"/>
              </a:spcBef>
            </a:pPr>
            <a:r>
              <a:rPr lang="fr-FR" sz="2900">
                <a:ea typeface="Open Sans" charset="0"/>
                <a:cs typeface="Open Sans" charset="0"/>
              </a:rPr>
              <a:t>EXPORT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 kern="1200">
                <a:ea typeface="Open Sans" charset="0"/>
                <a:cs typeface="Open Sans" charset="0"/>
              </a:rPr>
              <a:t>You must come </a:t>
            </a:r>
            <a:r>
              <a:rPr lang="fr-FR" sz="2900" kern="1200" err="1">
                <a:ea typeface="Open Sans" charset="0"/>
                <a:cs typeface="Open Sans" charset="0"/>
              </a:rPr>
              <a:t>with</a:t>
            </a:r>
            <a:r>
              <a:rPr lang="fr-FR" sz="2900" kern="1200">
                <a:ea typeface="Open Sans" charset="0"/>
                <a:cs typeface="Open Sans" charset="0"/>
              </a:rPr>
              <a:t> </a:t>
            </a:r>
            <a:r>
              <a:rPr lang="fr-FR" sz="2900" kern="1200" err="1">
                <a:ea typeface="Open Sans" charset="0"/>
                <a:cs typeface="Open Sans" charset="0"/>
              </a:rPr>
              <a:t>knowledge</a:t>
            </a:r>
            <a:r>
              <a:rPr lang="fr-FR" sz="2900" kern="1200">
                <a:ea typeface="Open Sans" charset="0"/>
                <a:cs typeface="Open Sans" charset="0"/>
              </a:rPr>
              <a:t> of the </a:t>
            </a:r>
            <a:r>
              <a:rPr lang="fr-FR" sz="2900" kern="1200" err="1">
                <a:ea typeface="Open Sans" charset="0"/>
                <a:cs typeface="Open Sans" charset="0"/>
              </a:rPr>
              <a:t>market</a:t>
            </a:r>
            <a:r>
              <a:rPr lang="fr-FR" sz="2900">
                <a:ea typeface="Open Sans" charset="0"/>
                <a:cs typeface="Open Sans" charset="0"/>
              </a:rPr>
              <a:t>/country profile</a:t>
            </a:r>
            <a:endParaRPr lang="fr-FR" sz="2900" kern="1200"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 kern="1200">
                <a:ea typeface="Open Sans" charset="0"/>
                <a:cs typeface="Open Sans" charset="0"/>
              </a:rPr>
              <a:t>Most open countries</a:t>
            </a:r>
            <a:r>
              <a:rPr lang="fr-FR" sz="2900">
                <a:ea typeface="Open Sans" charset="0"/>
                <a:cs typeface="Open Sans" charset="0"/>
              </a:rPr>
              <a:t> of LATAM </a:t>
            </a:r>
            <a:r>
              <a:rPr lang="fr-FR" sz="2900" kern="1200" err="1">
                <a:ea typeface="Open Sans" charset="0"/>
                <a:cs typeface="Open Sans" charset="0"/>
              </a:rPr>
              <a:t>with</a:t>
            </a:r>
            <a:r>
              <a:rPr lang="fr-FR" sz="2900" kern="1200">
                <a:ea typeface="Open Sans" charset="0"/>
                <a:cs typeface="Open Sans" charset="0"/>
              </a:rPr>
              <a:t> 47 free </a:t>
            </a:r>
            <a:r>
              <a:rPr lang="fr-FR" sz="2900" kern="1200" err="1">
                <a:ea typeface="Open Sans" charset="0"/>
                <a:cs typeface="Open Sans" charset="0"/>
              </a:rPr>
              <a:t>trade</a:t>
            </a:r>
            <a:r>
              <a:rPr lang="fr-FR" sz="2900" kern="1200">
                <a:ea typeface="Open Sans" charset="0"/>
                <a:cs typeface="Open Sans" charset="0"/>
              </a:rPr>
              <a:t> </a:t>
            </a:r>
            <a:r>
              <a:rPr lang="fr-FR" sz="2900" kern="1200" err="1">
                <a:ea typeface="Open Sans" charset="0"/>
                <a:cs typeface="Open Sans" charset="0"/>
              </a:rPr>
              <a:t>agreements</a:t>
            </a:r>
            <a:endParaRPr lang="fr-FR" sz="2900" kern="1200"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 kern="1200">
                <a:ea typeface="Open Sans" charset="0"/>
                <a:cs typeface="Open Sans" charset="0"/>
              </a:rPr>
              <a:t>Commercial and </a:t>
            </a:r>
            <a:r>
              <a:rPr lang="fr-FR" sz="2900" kern="1200" err="1">
                <a:ea typeface="Open Sans" charset="0"/>
                <a:cs typeface="Open Sans" charset="0"/>
              </a:rPr>
              <a:t>industrial</a:t>
            </a:r>
            <a:r>
              <a:rPr lang="fr-FR" sz="2900" kern="1200">
                <a:ea typeface="Open Sans" charset="0"/>
                <a:cs typeface="Open Sans" charset="0"/>
              </a:rPr>
              <a:t> platform of the </a:t>
            </a:r>
            <a:r>
              <a:rPr lang="fr-FR" sz="2900" kern="1200" err="1">
                <a:ea typeface="Open Sans" charset="0"/>
                <a:cs typeface="Open Sans" charset="0"/>
              </a:rPr>
              <a:t>Americas</a:t>
            </a:r>
            <a:r>
              <a:rPr lang="fr-FR" sz="2900" kern="1200">
                <a:ea typeface="Open Sans" charset="0"/>
                <a:cs typeface="Open Sans" charset="0"/>
              </a:rPr>
              <a:t> (</a:t>
            </a:r>
            <a:r>
              <a:rPr lang="fr-FR" sz="2900" kern="1200" err="1">
                <a:ea typeface="Open Sans" charset="0"/>
                <a:cs typeface="Open Sans" charset="0"/>
              </a:rPr>
              <a:t>through</a:t>
            </a:r>
            <a:r>
              <a:rPr lang="fr-FR" sz="2900" kern="1200">
                <a:ea typeface="Open Sans" charset="0"/>
                <a:cs typeface="Open Sans" charset="0"/>
              </a:rPr>
              <a:t> </a:t>
            </a:r>
            <a:r>
              <a:rPr lang="fr-FR" sz="2900" kern="1200" err="1">
                <a:ea typeface="Open Sans" charset="0"/>
                <a:cs typeface="Open Sans" charset="0"/>
              </a:rPr>
              <a:t>its</a:t>
            </a:r>
            <a:r>
              <a:rPr lang="fr-FR" sz="2900" kern="1200">
                <a:ea typeface="Open Sans" charset="0"/>
                <a:cs typeface="Open Sans" charset="0"/>
              </a:rPr>
              <a:t> free </a:t>
            </a:r>
            <a:r>
              <a:rPr lang="fr-FR" sz="2900" kern="1200" err="1">
                <a:ea typeface="Open Sans" charset="0"/>
                <a:cs typeface="Open Sans" charset="0"/>
              </a:rPr>
              <a:t>trade</a:t>
            </a:r>
            <a:r>
              <a:rPr lang="fr-FR" sz="2900" kern="1200">
                <a:ea typeface="Open Sans" charset="0"/>
                <a:cs typeface="Open Sans" charset="0"/>
              </a:rPr>
              <a:t> </a:t>
            </a:r>
            <a:r>
              <a:rPr lang="fr-FR" sz="2900" kern="1200" err="1">
                <a:ea typeface="Open Sans" charset="0"/>
                <a:cs typeface="Open Sans" charset="0"/>
              </a:rPr>
              <a:t>treaties</a:t>
            </a:r>
            <a:r>
              <a:rPr lang="fr-FR" sz="2900" kern="1200">
                <a:ea typeface="Open Sans" charset="0"/>
                <a:cs typeface="Open Sans" charset="0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900" kern="1200" err="1">
                <a:ea typeface="Open Sans" charset="0"/>
                <a:cs typeface="Open Sans" charset="0"/>
              </a:rPr>
              <a:t>Mexicans</a:t>
            </a:r>
            <a:r>
              <a:rPr lang="fr-FR" sz="2900" kern="1200">
                <a:ea typeface="Open Sans" charset="0"/>
                <a:cs typeface="Open Sans" charset="0"/>
              </a:rPr>
              <a:t> are </a:t>
            </a:r>
            <a:r>
              <a:rPr lang="fr-FR" sz="2900" kern="1200" err="1">
                <a:ea typeface="Open Sans" charset="0"/>
                <a:cs typeface="Open Sans" charset="0"/>
              </a:rPr>
              <a:t>reassured</a:t>
            </a:r>
            <a:r>
              <a:rPr lang="fr-FR" sz="2900" kern="1200">
                <a:ea typeface="Open Sans" charset="0"/>
                <a:cs typeface="Open Sans" charset="0"/>
              </a:rPr>
              <a:t> by a </a:t>
            </a:r>
            <a:r>
              <a:rPr lang="fr-FR" sz="2900" kern="1200" err="1">
                <a:ea typeface="Open Sans" charset="0"/>
                <a:cs typeface="Open Sans" charset="0"/>
              </a:rPr>
              <a:t>physical</a:t>
            </a:r>
            <a:r>
              <a:rPr lang="fr-FR" sz="2900" kern="1200">
                <a:ea typeface="Open Sans" charset="0"/>
                <a:cs typeface="Open Sans" charset="0"/>
              </a:rPr>
              <a:t> </a:t>
            </a:r>
            <a:r>
              <a:rPr lang="fr-FR" sz="2900" kern="1200" err="1">
                <a:ea typeface="Open Sans" charset="0"/>
                <a:cs typeface="Open Sans" charset="0"/>
              </a:rPr>
              <a:t>presence</a:t>
            </a:r>
            <a:r>
              <a:rPr lang="fr-FR" sz="2900" kern="1200">
                <a:ea typeface="Open Sans" charset="0"/>
                <a:cs typeface="Open Sans" charset="0"/>
              </a:rPr>
              <a:t> on site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r-FR" sz="2000" kern="120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A2504D5-AD17-4E29-A967-DA23BAD96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142875"/>
            <a:ext cx="2743200" cy="2333625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30272FA-8BC8-4CDA-9046-1B049A7AE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MEXICO </a:t>
            </a:r>
            <a:br>
              <a:rPr lang="en-US" sz="4100" b="1"/>
            </a:br>
            <a:endParaRPr lang="en-US" sz="41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2D7BF3-CC23-49F3-B943-39708BFAAADD}"/>
              </a:ext>
            </a:extLst>
          </p:cNvPr>
          <p:cNvSpPr txBox="1"/>
          <p:nvPr/>
        </p:nvSpPr>
        <p:spPr>
          <a:xfrm>
            <a:off x="838200" y="1825625"/>
            <a:ext cx="9518151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" sz="2000">
              <a:latin typeface="Consolas"/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" sz="2400">
                <a:latin typeface="Calibri"/>
                <a:ea typeface="Open Sans" charset="0"/>
                <a:cs typeface="Open Sans" charset="0"/>
              </a:rPr>
              <a:t>Promarnat program (2020-2024) which targets water field (water quality, potable water, etc.), air quality field (pollution, responsible environment, etc.) </a:t>
            </a:r>
            <a:endParaRPr lang="fr-FR" sz="2400">
              <a:latin typeface="Calibri"/>
              <a:ea typeface="Open Sans" charset="0"/>
              <a:cs typeface="Open Sans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" sz="2400">
                <a:latin typeface="Calibri"/>
                <a:ea typeface="Open Sans" charset="0"/>
                <a:cs typeface="Open Sans" charset="0"/>
              </a:rPr>
              <a:t>Global strategy launched by the ministry but also by the natural commission of water and the 32 federated states with their governments, their budgets and municipalities.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fr-FR" sz="2400">
              <a:latin typeface="Calibri"/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" sz="2400">
                <a:latin typeface="Calibri"/>
                <a:ea typeface="Open Sans" charset="0"/>
                <a:cs typeface="Open Sans" charset="0"/>
              </a:rPr>
              <a:t>Projects under call tenders : </a:t>
            </a:r>
            <a:r>
              <a:rPr lang="en" sz="2400" kern="1200">
                <a:latin typeface="Calibri"/>
                <a:ea typeface="Open Sans" charset="0"/>
                <a:cs typeface="Open Sans" charset="0"/>
              </a:rPr>
              <a:t>open to </a:t>
            </a:r>
            <a:r>
              <a:rPr lang="en" sz="2400">
                <a:latin typeface="Calibri"/>
                <a:ea typeface="Open Sans" charset="0"/>
                <a:cs typeface="Open Sans" charset="0"/>
              </a:rPr>
              <a:t>companies present</a:t>
            </a:r>
            <a:r>
              <a:rPr lang="en" sz="2400" kern="1200">
                <a:latin typeface="Calibri"/>
                <a:ea typeface="Open Sans" charset="0"/>
                <a:cs typeface="Open Sans" charset="0"/>
              </a:rPr>
              <a:t> </a:t>
            </a:r>
            <a:r>
              <a:rPr lang="en" sz="2400">
                <a:latin typeface="Calibri"/>
                <a:ea typeface="Open Sans" charset="0"/>
                <a:cs typeface="Open Sans" charset="0"/>
              </a:rPr>
              <a:t>in</a:t>
            </a:r>
            <a:r>
              <a:rPr lang="en" sz="2400" kern="1200">
                <a:latin typeface="Calibri"/>
                <a:ea typeface="Open Sans" charset="0"/>
                <a:cs typeface="Open Sans" charset="0"/>
              </a:rPr>
              <a:t> </a:t>
            </a:r>
            <a:r>
              <a:rPr lang="en" sz="2400">
                <a:latin typeface="Calibri"/>
                <a:ea typeface="Open Sans" charset="0"/>
                <a:cs typeface="Open Sans" charset="0"/>
              </a:rPr>
              <a:t>Mexico</a:t>
            </a:r>
            <a:endParaRPr lang="fr-FR" sz="2400" kern="1200">
              <a:latin typeface="Calibri"/>
              <a:ea typeface="Open Sans" charset="0"/>
              <a:cs typeface="Open Sans" charset="0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DF9F1C00-20A4-4708-8241-9E4D0F47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106" y="278606"/>
            <a:ext cx="2371725" cy="1704975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6C0441A-BC4A-4AB2-855F-F4C7E84D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MEXICO </a:t>
            </a:r>
            <a:br>
              <a:rPr lang="en-US" sz="4100" b="1"/>
            </a:br>
            <a:endParaRPr lang="en-US" sz="41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2D7BF3-CC23-49F3-B943-39708BFAAADD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" sz="2000">
              <a:latin typeface="Consolas"/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" sz="2000" kern="1200">
              <a:latin typeface="Calibri"/>
              <a:ea typeface="Open Sans" charset="0"/>
              <a:cs typeface="Open Sans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FAC3D020-D185-43AA-A238-63BC28CE3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313234"/>
              </p:ext>
            </p:extLst>
          </p:nvPr>
        </p:nvGraphicFramePr>
        <p:xfrm>
          <a:off x="428625" y="1040607"/>
          <a:ext cx="11560968" cy="591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4">
            <a:extLst>
              <a:ext uri="{FF2B5EF4-FFF2-40B4-BE49-F238E27FC236}">
                <a16:creationId xmlns:a16="http://schemas.microsoft.com/office/drawing/2014/main" id="{F0329751-0314-4E4B-91DB-D3992656E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5265" y="0"/>
            <a:ext cx="2371725" cy="1704975"/>
          </a:xfrm>
          <a:prstGeom prst="rect">
            <a:avLst/>
          </a:prstGeom>
        </p:spPr>
      </p:pic>
      <p:pic>
        <p:nvPicPr>
          <p:cNvPr id="16" name="Image 1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8C54179-6633-433E-918D-793592B95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2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MEXICO </a:t>
            </a:r>
            <a:br>
              <a:rPr lang="en-US" sz="4100" b="1"/>
            </a:br>
            <a:endParaRPr lang="en-US" sz="41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2D7BF3-CC23-49F3-B943-39708BFAAADD}"/>
              </a:ext>
            </a:extLst>
          </p:cNvPr>
          <p:cNvSpPr txBox="1"/>
          <p:nvPr/>
        </p:nvSpPr>
        <p:spPr>
          <a:xfrm>
            <a:off x="838200" y="1825625"/>
            <a:ext cx="9518151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" sz="2000">
              <a:latin typeface="Consolas"/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400">
                <a:latin typeface="Calibri"/>
                <a:ea typeface="Open Sans" charset="0"/>
                <a:cs typeface="Open Sans" charset="0"/>
              </a:rPr>
              <a:t>Strategic Axis 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Protection of resources (fishery, marine and submarine, tourism)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Protection of territories (cartography, coast guard, economic development in the South East)</a:t>
            </a:r>
            <a:endParaRPr lang="fr-FR" sz="2400">
              <a:latin typeface="Calibri"/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400">
                <a:latin typeface="Calibri"/>
                <a:ea typeface="Open Sans" charset="0"/>
                <a:cs typeface="Open Sans" charset="0"/>
              </a:rPr>
              <a:t>Main </a:t>
            </a:r>
            <a:r>
              <a:rPr lang="fr-FR" sz="2400" err="1">
                <a:latin typeface="Calibri"/>
                <a:ea typeface="Open Sans" charset="0"/>
                <a:cs typeface="Open Sans" charset="0"/>
              </a:rPr>
              <a:t>actors</a:t>
            </a:r>
            <a:r>
              <a:rPr lang="fr-FR" sz="2400">
                <a:latin typeface="Calibri"/>
                <a:ea typeface="Open Sans" charset="0"/>
                <a:cs typeface="Open Sans" charset="0"/>
              </a:rPr>
              <a:t> on Maritime :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400">
                <a:latin typeface="Calibri"/>
                <a:ea typeface="Open Sans" charset="0"/>
                <a:cs typeface="Open Sans" charset="0"/>
              </a:rPr>
              <a:t>SEMAR (Maritime Navy Ministry)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400" err="1">
                <a:latin typeface="Calibri"/>
                <a:ea typeface="Open Sans" charset="0"/>
                <a:cs typeface="Open Sans" charset="0"/>
              </a:rPr>
              <a:t>Universities</a:t>
            </a:r>
            <a:endParaRPr lang="fr-FR" sz="2400">
              <a:latin typeface="Calibri"/>
              <a:ea typeface="Open Sans" charset="0"/>
              <a:cs typeface="Open Sans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400" err="1">
                <a:latin typeface="Calibri"/>
                <a:ea typeface="Open Sans" charset="0"/>
                <a:cs typeface="Open Sans" charset="0"/>
              </a:rPr>
              <a:t>Private</a:t>
            </a:r>
            <a:r>
              <a:rPr lang="fr-FR" sz="2400">
                <a:latin typeface="Calibri"/>
                <a:ea typeface="Open Sans" charset="0"/>
                <a:cs typeface="Open Sans" charset="0"/>
              </a:rPr>
              <a:t> </a:t>
            </a:r>
            <a:r>
              <a:rPr lang="fr-FR" sz="2400" err="1">
                <a:latin typeface="Calibri"/>
                <a:ea typeface="Open Sans" charset="0"/>
                <a:cs typeface="Open Sans" charset="0"/>
              </a:rPr>
              <a:t>sectors</a:t>
            </a:r>
            <a:endParaRPr lang="fr-FR" sz="2400">
              <a:latin typeface="Calibri"/>
              <a:ea typeface="Open Sans" charset="0"/>
              <a:cs typeface="Open Sans" charset="0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2400">
              <a:latin typeface="Calibri"/>
              <a:ea typeface="Open Sans" charset="0"/>
              <a:cs typeface="Open Sans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7C9C3C-F98C-4AF3-A381-46B0A8A1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94" y="169863"/>
            <a:ext cx="2486025" cy="1476375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8DCD63C-9F27-4FA1-8C47-C1947A54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625D9C7-8F59-45FA-A6FC-A8548ADD16F8}"/>
              </a:ext>
            </a:extLst>
          </p:cNvPr>
          <p:cNvSpPr txBox="1">
            <a:spLocks/>
          </p:cNvSpPr>
          <p:nvPr/>
        </p:nvSpPr>
        <p:spPr>
          <a:xfrm>
            <a:off x="3314700" y="365125"/>
            <a:ext cx="80391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/>
              <a:t>MEXICO </a:t>
            </a:r>
            <a:br>
              <a:rPr lang="en-US" sz="4100" b="1"/>
            </a:br>
            <a:endParaRPr lang="en-US" sz="41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2D7BF3-CC23-49F3-B943-39708BFAAADD}"/>
              </a:ext>
            </a:extLst>
          </p:cNvPr>
          <p:cNvSpPr txBox="1"/>
          <p:nvPr/>
        </p:nvSpPr>
        <p:spPr>
          <a:xfrm>
            <a:off x="383647" y="1997111"/>
            <a:ext cx="6674700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" sz="2000">
              <a:latin typeface="Consolas"/>
              <a:ea typeface="Open Sans" charset="0"/>
              <a:cs typeface="Open San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Top 10 Global Exporter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Unusable land because no access to water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Calibri"/>
                <a:ea typeface="Open Sans" charset="0"/>
                <a:cs typeface="Open Sans" charset="0"/>
              </a:rPr>
              <a:t>Very large areas that need monitoring and precision localization (even more breeding)</a:t>
            </a:r>
            <a:endParaRPr lang="fr-FR" sz="2400">
              <a:latin typeface="Calibri"/>
              <a:ea typeface="Open Sans" charset="0"/>
              <a:cs typeface="Open Sans" charset="0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2400">
              <a:latin typeface="Calibri"/>
              <a:ea typeface="Open Sans" charset="0"/>
              <a:cs typeface="Open Sans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1E0C02-0CA6-4543-B948-DFB5A4A1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898" y="98925"/>
            <a:ext cx="2466975" cy="1428750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E7A4CD49-508D-40F2-BCEE-9BDFA7FCF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250303"/>
              </p:ext>
            </p:extLst>
          </p:nvPr>
        </p:nvGraphicFramePr>
        <p:xfrm>
          <a:off x="6955604" y="1793875"/>
          <a:ext cx="4499731" cy="426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C00916F-463C-41C4-83DC-3A5E074E3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0" y="1048008"/>
            <a:ext cx="9338687" cy="2505648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2B4492"/>
                </a:solidFill>
                <a:latin typeface="Open Sans"/>
              </a:rPr>
              <a:t>Colombia : </a:t>
            </a:r>
            <a:br>
              <a:rPr lang="en-US"/>
            </a:br>
            <a:endParaRPr lang="en-US">
              <a:solidFill>
                <a:srgbClr val="2B4492"/>
              </a:solidFill>
              <a:latin typeface="Open Sans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D333CDE-75C3-48CE-938A-87998098D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3" y="6158253"/>
            <a:ext cx="1186107" cy="585181"/>
          </a:xfrm>
          <a:prstGeom prst="rect">
            <a:avLst/>
          </a:prstGeom>
        </p:spPr>
      </p:pic>
      <p:graphicFrame>
        <p:nvGraphicFramePr>
          <p:cNvPr id="31" name="Diagramme 30">
            <a:extLst>
              <a:ext uri="{FF2B5EF4-FFF2-40B4-BE49-F238E27FC236}">
                <a16:creationId xmlns:a16="http://schemas.microsoft.com/office/drawing/2014/main" id="{DEF555C5-C50B-4BF1-B583-DB18A688C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336282"/>
              </p:ext>
            </p:extLst>
          </p:nvPr>
        </p:nvGraphicFramePr>
        <p:xfrm>
          <a:off x="252131" y="2422075"/>
          <a:ext cx="11686739" cy="295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1670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VExport ppt" id="{C01509D9-1D28-574B-A7A2-3A05C45554ED}" vid="{110F8F3B-907B-734A-911D-C676D78760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DF5738E829841A48EA4B6AB295CAB" ma:contentTypeVersion="12" ma:contentTypeDescription="Crée un document." ma:contentTypeScope="" ma:versionID="dfe459b87bf8fa1d59f2c25139f43c81">
  <xsd:schema xmlns:xsd="http://www.w3.org/2001/XMLSchema" xmlns:xs="http://www.w3.org/2001/XMLSchema" xmlns:p="http://schemas.microsoft.com/office/2006/metadata/properties" xmlns:ns2="7c5c3fac-b1c1-486b-af37-89ca316d6045" xmlns:ns3="20930aa8-68ea-4288-aeba-8d1f3877134d" targetNamespace="http://schemas.microsoft.com/office/2006/metadata/properties" ma:root="true" ma:fieldsID="9870eb7715e6060955efa5d8b3b6b18a" ns2:_="" ns3:_="">
    <xsd:import namespace="7c5c3fac-b1c1-486b-af37-89ca316d6045"/>
    <xsd:import namespace="20930aa8-68ea-4288-aeba-8d1f38771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c3fac-b1c1-486b-af37-89ca316d6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30aa8-68ea-4288-aeba-8d1f38771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380EA5-239E-4DCC-A184-0E44955F0E31}">
  <ds:schemaRefs>
    <ds:schemaRef ds:uri="20930aa8-68ea-4288-aeba-8d1f3877134d"/>
    <ds:schemaRef ds:uri="7c5c3fac-b1c1-486b-af37-89ca316d60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B6A4FD-67C9-4497-9A06-DFB15177B8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ACDFC2-37FF-4C30-A707-7844AF24E7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Grand écran</PresentationFormat>
  <Paragraphs>140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Consolas</vt:lpstr>
      <vt:lpstr>Open Sans</vt:lpstr>
      <vt:lpstr>Tema de Office</vt:lpstr>
      <vt:lpstr>Présentation PowerPoint</vt:lpstr>
      <vt:lpstr>WP4 – FOCUS ON MEXICO AND COLOMBIA</vt:lpstr>
      <vt:lpstr>Mexico :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Colombia :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Ruelle</dc:creator>
  <cp:lastModifiedBy>Justine Ruelle</cp:lastModifiedBy>
  <cp:revision>1</cp:revision>
  <dcterms:created xsi:type="dcterms:W3CDTF">2021-03-17T15:24:51Z</dcterms:created>
  <dcterms:modified xsi:type="dcterms:W3CDTF">2021-03-18T14:11:37Z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0x010100E3CDF5738E829841A48EA4B6AB295CAB</vt:lpwstr>
  </property>
</Properties>
</file>